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08:38:19.5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7539 6959 15939,'-3'0'6727,"0"0"-4711,3 0-1535,-25-7-194,19 5-108,-19-5-62,25 7-77,2 0 122,17 0-89,15-3-59,-3 1 0,4 0-448,8-1 0,2 1 117,10 0 1,1 0-488,6 1 1,1 0-734,-19 1 0,1 0 0,0 0 1537,4 0 0,1 0 0,-4 0 0,-5 0 0,-3 0 0,-4 0 0,0 0 0</inkml:trace>
  <inkml:trace contextRef="#ctx0" brushRef="#br0" timeOffset="449">8496 6700 19843,'-13'-53'1120,"-1"-1"0,1 1 0,1 5 1,0 2-1,1 8-778,-2 0 190,3 11-303,5 16-274,1 4-11,4 14 96,7 20-7,3 33-43,-5-17 1,-1 7 0,-1-1-917,0 7 0,-2 2 906,-2-8 0,-2 5 1,-2 1-1,-1-3-333,-3 4 0,-1-2 0,-2 2-867,2-4 1,0 3-1,-1-1 1,1-1 821,-3 10 1,1-3 0,1-4 0,0 2 0,1-8 0,2 5 0</inkml:trace>
  <inkml:trace contextRef="#ctx0" brushRef="#br0" timeOffset="934">8436 6230 13659,'-50'1'2957,"0"-1"1,8 0-1,8 0-2643,22-1 16,12-1 96,37-5-247,25-3-786,-25 4 0,5 0 627,10 0 1,7-1-1,-6 0-414,-7 2 1,0 0 338,11-1 1,6-1 0,-5 1-598,-5 1 0,-2 2-2625,-5 0 0,3 0 0,-5 1 2113,-2 0 0,-4 1 1,-1 1-1,-9 0 1,-18 0-1</inkml:trace>
  <inkml:trace contextRef="#ctx0" brushRef="#br0" timeOffset="1659">9498 5953 23859,'9'34'50,"0"1"0,0 6 1,-2 1-2826,-7-2 1,-2-1 2791,1-6 0,-1 0 25,-4 16 0,-2-5 1406,0-10-1370,-7 17 883,10-32-620,1-4 954,2-9-595,2-10 2837,0-3-3442,0-27-78,1 9-3,0-12 0,0-5 20,3-21-365,-2 16 1,0-3 335,1 7 1,-1 2 0,1 1 0,-1 3-1,3-16-22,5 1-16,7 23 16,0 2-11,13 14 0,0 11 17,0 5-17,26 17 11,-27-4-6,4 10 1,-2 4-332,-2 17 345,-10-10 1,-3 2-3,-7-4 0,-3-1 675,-1 20-675,-9 7 11,1-36 11,-6 8 124,6-26 44,0-2-118,3-8 340,0-11-367,1-24 5,5-10-28,-2 14 0,1 0 1,5-15 7,1 15 1,0 2 8,6-5 0,9-11-28,-8 25-6,14 3 12,-4 14-57,15-1 23,-12 10-39,14 22 56,-22-4-9,2 12 1,-2 6-77,-12-10 1,-2 3-566,5 15 1,-3 1 296,-6-14 0,-2-1-1025,-2 6 0,0-1-7137,0 16 8526,1 1 0,-1-25 0,0-16 0</inkml:trace>
  <inkml:trace contextRef="#ctx0" brushRef="#br0" timeOffset="3725">10499 6218 25394,'-12'-42'-85,"3"13"68,9 37 56,6 15-11,6-2 12,9 9 16,7-9 0,3-4 56,0-6 84,-1-6-89,-8-5 257,9-14-191,-11-5-22,7-17-39,-12-3-28,-7-4 17,-7 2-39,-6 6-17,-6 7-17,-5 7-6,-2 6 0,-2 6-38,0 4-1,0 7 17,-1 8-6,5 2 1,-17 25-12,9-1 0,6-9 0,2 2 6,-6 23 0,10-11 5,9 15-5,13-18-17,10 14 17,15-15-12,12-8 1,12-5 13,-27-16 1,0-2 2,0-1 1,-1-2 22,27-4 11,-10-8-6,-9-7 29,-10-7 5,-9-6-6,-9-3-5,-6-2 5,-7-3 12,-3 1-12,-4 1-11,-2 2 12,4 3-34,3 5-1,6 2-55,9 4-11,11 1 55,16 1-10,9 5-1,5 4 1,-5 4 5,-9 7-12,-3 12 12,-15-1 17,3 17-22,-13-1-12,1 10 6,-6 4-6,-2-2 0,2-2-22,2-3-68,8-5-105,8-6-141,10-8-140,11-9-33,10-8 99,8-11 267,-29 1 1,0-1-171,1-3 0,-1-2 288,0-1 0,-1-1 47,-3 0 1,-1-2 4,-2-3 1,-4 0 101,5-8 146,-10-13-12,-22 15-32,-8-7-7,-13 5 456,-9 7-478,-5 9 93,-3 7-244,3 9-23,2 10-17,3 13 18,-5 24-18,15-13-16,-1 19-18,20-22 29,11 6 11,10-9 123,17-8-27,-6-11 144,11-12 7,-8-11 22,8-11 139,3-16-189,-11 3-23,-3-4-95,-14 17 61,-2 3-61,-7 12-112,0 0-40,-3 10 46,5 22 5,-1-2-17,6 34 11,-2-1-455,-5-13 0,-1 4 433,-2 8 0,-1 3-542,-1-14 0,-2 3 1,0-1 475,-2 5 1,-1 0 0,-2 1-46,-1 0 1,-3 0 0,-1-2 48,-1-2 1,-1-3-1,-2-1 82,-10 11 0,-3-7-1274,-4-12 1,-1-8 1269,-11 0-16,-7-34-100,30-26-1,12 3 0,4-5 11,8-11 1,6-2-129,8-11 1,7-1 181,-2 16 1,3 0-1,4-1-15,0 5 1,3-1 0,2 1 0,-1 1-329,7-5 1,-1 2 0,1 1 361,-1 2 0,0 2 0,0 2-67,13-8 0,-3 7 1033,-20 16 1,0 1-984,7-6 0,5-3 1,-5 3 92,-7 4 0,-2 1-15,11-8 1,-3 1 123,-9 2 1035,-17 15-1051,-3 2 3280,-7 5-3353,-14 11 5,3-1-11,-15 15-11,12 1 27,-2 15-44,9-3 6,14 5-1,5-17 51,19 2 39,6-10 56,27-1-101,-16-9 36,-6-9 1,-3-5-31,-5-3 101,20-20 10,-26 1 46,2-24-135,-13 17 168,-12-23-179,-8 39 34,-13-13-40,-6 24-5,-11 1 0,-14 24-23,4 12-295,2 11 262,24-10 0,2 3-17,-8 25 0,13-13 0,3 2 0,4 15-6,13-19 1,9-3-29,6-14 0,6-3-394,7 5 0,3-3-651,5-4 1,1-3 1078,3-5 0,-3-3 0,7 0 0,-10-7 0</inkml:trace>
  <inkml:trace contextRef="#ctx0" brushRef="#br0" timeOffset="4892">8258 7494 21646,'5'-27'2089,"-2"5"-1719,-3 21-336,0 1-135,0 7 129,-1 6 11,0 16-11,-1 12 5,0-8 1,-1 1-6,-1 16-227,0-13 1,0 1 243,-2 13 11,-2 12-6,2-5-5,1-9 16,2-8-27,1-10-1,2-6-5,4-6 73,4-4 101,5-4 509,9-2-442,11-4-39,13-2-68,12-7-120,-25 1 0,1-1-22,1-1 0,2-2-6,-1 1 0,1 0-124,0 0 0,0 1-11,-2 0 1,0 2-1488,-2 0 0,-2 1 1608,15 3 0,-18 0 0,-17 2 0</inkml:trace>
  <inkml:trace contextRef="#ctx0" brushRef="#br0" timeOffset="9733">9847 7833 21691,'-18'-43'659,"-1"0"0,-3 3 0,-4 14-508,-12 39-92,8 2 0,1 4-9,-18 22-1082,15-3 1,1 4 1031,5-1 0,1 3-23,3 1 1,0 3 0,2-2-12,-1 2 1,3 1-20,7 0 1,2 3 0,4-8 309,8 11-302,11-5 0,8-3 57,22-12 16,-9-13 0,4-5 33,-2-11 1,1-7 38,1-6 1,-1-4 28,1-5 0,-3-6 33,-1-4 1,-3-4-91,-2-4 1,-4-3 73,-2-3 0,-4-2-59,-2-2 0,-4-3-45,-4-3 0,-2 0 0,-2-3 0,-4 0-6,-2 1 1,-3 2-21,1 12 1,-3 1 22,-3-1 1,-4 5 61,-21-10-96,-6 11-33,-14 18 1006,1 29-1009,22 0 0,0 4-50,-1 7 0,1 4-125,0 3 0,3 4-2,1 3 1,3 3-129,3 2 0,3 2-213,3 1 1,2 0 147,4-10 1,2 0-1244,3 15 0,3 0-249,10 7 1461,-3-19 1,2-5 1172,12-4-276,0-23-180,-7-15 1188,6-34-123,-8-1-684,-3 9 1,-2-1 571,2-19-118,-3 7-150,-4 16 21,0 7-778,-2 16-308,1 0-258,-1 8 168,4 8 224,10 10-39,15 14 0,15 10-182,-18-20 0,1 1 126,2 1 0,-1-1-59,1 0 1,-1 0-105,-1-1 1,-1 0-381,23 16-62,-5-10-17,-5-14 151,0-15 303,-3-17 286,1-13 61,-10 1 160,-9 2 0,-1-2 289,3-15-214,-5 11 0,-1 1 51,2-10 902,3-11-208,-11 26-470,1-7-263,-8 21-292,-3 7-139,-1 8 21,-5 11 40,-4 15 0,-4 16 0,4 8 0,5 3-39,15-7 11,11-8 6,11-11-12,6-13 62,4-8 45,1-15-3297,10-19 3308,-18 3 140,9-21-91,-24 11 57,1-10-134,-9 10 118,-4-10-107,-4 18-34,-1-4 3289,-1 14-3417,-1 8-63,-1 3-581,0 3-123,1 3-164,0 6-704,5 7-2000,3 8 3730,7 4 0,-5-12 0,0-2 0</inkml:trace>
  <inkml:trace contextRef="#ctx0" brushRef="#br0" timeOffset="9933">10849 8210 27477,'17'-36'78,"0"0"1,10-19-225,-30 64 140,-2 12-44,-2 15-51,0-1-277,2-3 0,0 1-775,2 15 4,1-15 1,2 0-5876,8 14 7024,2-13 0,-2-15 0,-3-11 0</inkml:trace>
  <inkml:trace contextRef="#ctx0" brushRef="#br0" timeOffset="10142">11205 7946 25578,'-30'-28'-443,"1"0"1,-18-6-504,46 64-1122,2 11-5538,3 8 7606,0-5 0,0-17 0,-2-11 0</inkml:trace>
  <inkml:trace contextRef="#ctx0" brushRef="#br0" timeOffset="10382">11526 8090 26542,'-41'5'9,"0"-1"0,0 3 1,7 8-5760,9 40 5705,5-10-42,10-10 0,4 2 885,9 24-1084,2-12-415,17 9-60,7-33-404,13-5-8666,18-22 9765,-13-10 1,-7-3-1,-23 4 1</inkml:trace>
  <inkml:trace contextRef="#ctx0" brushRef="#br0" timeOffset="10599">12022 7911 26402,'-1'-39'666,"1"0"0,-2-22-666,-1 66 62,-7 28-40,-3 15-36,3-8 0,-1 2-853,2-9 0,-1 2 819,-3 12 1,-1 1-127,1-9 1,0 2-685,-5 18 1,0 0 394,6-20 1,1-2-1199,-1 7 1,3-4 1660,6-8 0,1-9 0,3-12 0</inkml:trace>
  <inkml:trace contextRef="#ctx0" brushRef="#br0" timeOffset="10858">12218 8059 17042,'0'-4'5271,"0"1"-4123,0 3-370,-62-21-391,29 24-239,-10-8 1,-1 5 103,1 30-152,8-3 47,-3 13-13,11 3-89,5 3 5,11 5-22,22-13-22,1-8 5,21 1-39,2-9-98,-5-9 0,4-2-614,24 3-1331,-21-9 0,-1-2 2071,15-3 0,-19-1 0,-13-1 0</inkml:trace>
  <inkml:trace contextRef="#ctx0" brushRef="#br0" timeOffset="11466">13259 8147 18930,'0'-7'4497,"0"1"-4035,-7-26 0,-5-5 244,-5 8-440,1-13 1,-3 4 80,-13 22-190,0 7-90,0 10-22,4 10-45,3 10 16,7 3-38,-1 29-6,12-7 17,6-10 0,5 1-365,4-3 1,6-1 355,5 1 1,3-1 19,4 0 0,2-1-31,0-2 0,0-1-3,14 13-152,-7 11 214,-26-23 6,-10 10-6,-23-18-6,-4-8 12,-3-9 0,-1-3-18,-15-5-2,14 0 0,1-3-58,-9-12-46,17 4-1053,10-9 601,11 12-9289,6-10 8290,0 11 0,3 1 0,-4 6 1</inkml:trace>
  <inkml:trace contextRef="#ctx0" brushRef="#br0" timeOffset="11859">13708 8161 26284,'-51'27'24,"1"0"0,-3 8 1,13 2-81,27 6-34,1 17 34,26-17 23,13-9-5179,13-12 5235,-5-10 1482,19-14-1370,-19-12 111,12-11 90,-19-9 895,-10-6-962,-8-3-28,-9-2-23,-10 2-72,-7 5-146,-7 7 3383,-1 8-3383,4 8 28,-1 6-203,13 6-379,-3 4-410,7 8-778,2 9 253,1 2 1489,10 13 0,-5-22 0,5 7 0</inkml:trace>
  <inkml:trace contextRef="#ctx0" brushRef="#br0" timeOffset="12182">13941 8226 22341,'0'-5'4677,"0"1"-3182,0 4-1495,15-48 5,4 45-21,24-26-18,4 65-11,-20-12 0,-2 1-233,-1 3 0,-4 3 157,-4 0 1,-6 1-4,-11 8 1,-6 0 95,-7 11 25,-6-19 1,-4-5 58,-8-9 89,-5-2-27,8-22-17,11-14 55,8-17-10,9-12-45,11-8-125,-2 26 0,4 0-1,3 0 0,3 1-104,3 1 0,3 1-322,2 3 1,3 2-928,2 3 1,2 2-3539,0 3 1,-1 3 3982,15-4 1,-16 8 0,-23 7 0</inkml:trace>
  <inkml:trace contextRef="#ctx0" brushRef="#br0" timeOffset="12449">14758 7789 24906,'0'-6'2722,"0"1"-2168,0 5-537,-8 13-22,5 7 2,-1 15 0,0 6-11,5-4 0,2 0-267,-2 8 0,2 2 116,1 7 0,1-2-104,-3-17 0,0-1-263,1 13 0,-1-1-1468,-6 16-3452,-3-16 5452,-1-16 0,3-15 0,3-9 0</inkml:trace>
  <inkml:trace contextRef="#ctx0" brushRef="#br0" timeOffset="28159">14626 8251 11710,'-11'4'5433,"3"-1"-3528,8-3 693,0 0-1265,-35 0-991,26 0 380,-22 0-587,36-1 50,11-6-29,14-4-16,29-9-95,-28 11 0,0 1-17,0 0 0,0 0 0,23-4 6,-18 6-18,4-1-27,-6 2 0,-14 2-157,7 0-11,-17 2-213,6-2-4997,3-2 4541,-5 0 0,2 0 0,-9 3 0</inkml:trace>
  <inkml:trace contextRef="#ctx0" brushRef="#br0" timeOffset="29340">13641 6145 22268,'-1'-46'771,"0"-1"0,-1 5 0,-4 8-396,-16 12-61,-13 8-275,9 6 23,-21 9-11,7 11-18,-16 10-302,29-6 0,0 2 266,1 2 0,3 1-25,-13 26-3109,16 2 3115,18 1 11,24-2-285,21-4 284,-12-24 1,4-2-9,5-1 0,1-2 3,0-1 1,0-2 4,-10-4 1,-1 1-89,28 11 49,-38-8 79,-1 6 299,-33-5-305,-19 2-11,-21-1-6,19-8 1,-1-1 11,-23 2-12,15-7 1,1-2 3194,-6-6-3413,-13-4-316,36-2-1992,15 0-3802,17-1 6323,7 1 0,1 6 0,-4 3 0</inkml:trace>
  <inkml:trace contextRef="#ctx0" brushRef="#br0" timeOffset="29707">14054 6194 25707,'-17'-44'163,"-7"18"-147,-20 60-88,11 1 44,4 3-17,21-1-11,14-11-28,18 8 61,-1-14 12,26-2 45,-10-15 39,14-6-12,-20-2 85,-1-13 11,-22-2 11,-2-8 0,-14-3-45,-6-1 0,-10 1-11,-2 6-39,-4 5-135,8 9-151,3 6-11,11 4-846,2 7-1881,3 6 2951,6 9 0,-3-7 0,4-1 0</inkml:trace>
  <inkml:trace contextRef="#ctx0" brushRef="#br0" timeOffset="30050">14406 6085 21926,'0'-3'4033,"0"0"-3529,0 3-616,-3-15 140,14 29-39,6 1 5,9 23-2,-7-10 0,0 1-60,6 21 4,-12-19 0,-3 2-43,-6 29 107,-16-28 0,-3-2 17,-8 8 73,-19-3 89,21-30 90,-1-15-129,8-14-40,6-19-60,7 5-18,11-15-218,25 0-56,-13 25 0,2 1-564,9-2 1,2 3-126,-3 8 0,2 3-725,-1 4 0,0 2-1622,18 2 3288,-3 11 0,-30-3 0,-2 3 0</inkml:trace>
  <inkml:trace contextRef="#ctx0" brushRef="#br0" timeOffset="30391">14963 6456 26161,'26'-40'265,"0"1"0,-1-1 1,0 1-1,-2-1 1,-4-1-191,-5-21 1,-5 1-2901,0 14 1,-1 1 2838,0-13 0,1-2 45,0 1 0,-1 3 578,-3 21 0,-1 0-520,1-7 1,0-5 0,-2 7 111,-6-12-128,0-3 896,-7 32-997,4 19 0,-1 3 0,-7 26 0,3-1 0,-4 20 0,0 5 0,-1 8 859,7-9 0,-1 8 0,4-3-866,3 1 1,2 0-25,-1 9 1,4 2-135,7-15 1,4 0 0,1-6 29,-3-9 1,3 0-240,6 7 1,4 4 0,-1-6-808,13 12 924,-14-22 1,0-2-3468,11-1-4045,-14-22 7769,3-5 0,-12-4 0,-5-1 0</inkml:trace>
  <inkml:trace contextRef="#ctx0" brushRef="#br0" timeOffset="30570">15072 6104 23406,'17'-43'54,"1"-1"0,1 4 0,6 9-54,12 21 0,3 6-37,-3 0 1,-1 1 1495,18-1-2456,-4 3 224,-32 12 1,0-7-1,-16 7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09:24:52.601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13518 1359 29824,'0'-7'-1145,"0"2"420,-5-31 0,-3-7-91,-1 5 560,0-11 1,-3 0-76,-4 16-176,1 12 560,-17 6-860,-3 17 2553,-26 14 562,10 5-988,0 9 0,-3 5-439,14-7 1,0 1-882,2 0 0,-2 2 0,3 0 0,-4 9 0,5 0 0,8-1 0,5-1 0,-4 17 0,34-20 0,11-5 0,21-7 0,0-8 0,1-5 0,22-18 0,-19-6 0,-1-4 0,8-11 0,-1-8 0,-2-6 0,-17 9 0,-3-3 0,-1 2 0,0-3 0,-2 0 0,0-15 0,-4 0 0,-1-2 0,-4-1 0,-2 2 0,-3 1 0,-3 6 0,-2 2-246,-2 8 1,-1 2-1387,-4-15 99,-1 19 387,-3 14 651,2 10-273,0 14 1218,-1 15-857,-4 24 231,4-13 0,1 4-316,-1 8 1,0 2 437,2 4 0,0-1 21,1-8 1,0-1 12,2 6 0,3-1-301,4-5 1,2-1 328,1-2 1,3-2-26,4 1 0,2-6 33,16 1-2837,2-17 2827,-10-11 653,14-26-637,-12-9 0,-8 7 1,-1-2 550,10-25-455,-7 5 59,-7 9-3,-6 13-79,-5 11 3392,-4 8-3554,0 5 50,0 13 17,6 13-5,-2 3-141,12 19-117,-6-21-1104,14 19-2123,1-8 3490,10 8 0,-15-21 0,-3-6 0</inkml:trace>
  <inkml:trace contextRef="#ctx0" brushRef="#br0" timeOffset="190">14021 999 23719,'-23'-38'106,"0"0"0,1 1 1,7 15-387,12 30-812,6 12-2297,8 14 3389,12 17 0,-9-23 0,3 2 0</inkml:trace>
  <inkml:trace contextRef="#ctx0" brushRef="#br0" timeOffset="574">14278 1199 21091,'0'-4'4089,"0"0"-3910,0 4-151,-3 12-28,4 3 12,4 42 11,3-7-18,-1-14 1,0-1-17,5 16 11,2-13 11,-1-14 45,1-12 50,5-15-5,8-15 33,8-16 51,6-13-87,-22 21 0,1-2 8,-2 1 1,-1 0 83,9-23-38,-6 8-52,-7 12-94,-6 12-79,-4 10-11,-2 9-5,4 9-264,3 9-583,5 10-822,4 6-1659,2 2-4666,4 0 8083,-3-8 0,-6-11 0,-6-9 0</inkml:trace>
  <inkml:trace contextRef="#ctx0" brushRef="#br0" timeOffset="749">14947 1341 18089,'4'-4'5848,"-1"0"-3053,-3 4-2515,32-60-241,-24 45-67,10-20 0,-3 11 6,-13 34 44,2 8-95,2 14-319,3 9-913,1 5-2341,0 3-6185,-2-3 7616,-2-13 1,-4-13 0,-2-15 0</inkml:trace>
  <inkml:trace contextRef="#ctx0" brushRef="#br0" timeOffset="950">15188 952 25303,'-24'-16'-4307,"15"20"4307,34 39 0,-7-14 0,0 0 0</inkml:trace>
  <inkml:trace contextRef="#ctx0" brushRef="#br0" timeOffset="1733">15869 1183 21265,'0'-5'4543,"0"1"-4129,0 4-274,-78-32-44,23 36-63,-3-14 1,-2 7-12,14 29 1,7 8-4280,-8 5 4254,21-10 0,5 0-8,14 8 870,8 0-876,12 6-2257,22-6 2286,-4-16 18,1-12 1,1-5 98,9-13-62,9-3 73,-6-20 45,-12-9 845,-14 10 1,-1-5-936,0-20 0,-3-2-426,-5 16 1,-1-2 389,-2 1 1,-1-3 0,-1 3 63,-2 4 0,-2 2 1350,-1-12 0,-1 2-1199,-4-13-206,-3 12-68,2 31 0,3 10 0,2 9 453,0 11-453,0 36 0,1-17 0,0 2 372,0 5 1,0 1-391,0 9 1,1 0-185,1-7 0,1-1 87,2 9 1,1 1-234,5 2 1,3-3-37,-1-13 1,0-2 176,0-3 0,1-5-527,13 4 358,-3-21 315,11-8 167,13-27-55,-14 2 55,-5-5 1,-1-2 5,-5 2 213,15-22 868,-22 25-790,-3 5 343,-7 8-780,-6 17 12,-1 8 22,7 5 11,5 5-22,11-5 11,-1-6 28,8-4 67,8-15-50,-10 1 5,6-11 124,-18-12-29,-7 2-77,0-6 189,-14-1-150,0 19 161,-15-10-171,1 19-97,-12-1 0,8 9 0,-17 17 0,15 5 0,-7 21 0,20-11 0,13-1 0,4-1-91,6 3-195,4-1 1,4 1-1530,20 8 1136,-8-13 1,1-3 0,2 3 0,0-6-1</inkml:trace>
  <inkml:trace contextRef="#ctx0" brushRef="#br0" timeOffset="3700">17265 770 32767,'4'-55'0,"0"-1"0,1 5 0,-5 16 0,-9 33 0,-7 24 0,-11 28 0,1 5-296,9-12 0,-1 6 1,2-3 45,2-5 1,2 2-91,-1 3 1,0 9 0,0 0 0,3-5 406,2 12 1,4-1-147,1-5 1,3 4-1,3-6-499,1-4 1,8-4-989,11-7 0,7-1 0,2-5-3350,9-2 1,2-5 3536,6 8 1,-1-5-1,10-6 1,-40-18 0</inkml:trace>
  <inkml:trace contextRef="#ctx0" brushRef="#br0" timeOffset="5557">18148 1320 32767,'6'-52'0,"0"0"0,-1-1 0,-1 6 0,-3 5-98,-3-7-541,-1 15 282,-9 2-393,3 21 262,-20-1-1063,1 24 1657,-18 14-49,20-4 0,2 3 33,-3 3 0,2 3-224,0 3 1,2 0 134,3 0 1,3 1-12,5-2 1,2 0-110,1 24-313,17-9-426,10-13 90,12-15 193,8-13 86,5-17 343,4-15 291,1-15-107,-11 4 26,-17 12 1,-1-4 180,3-13 0,-2 1-38,4-5-140,-7 9 1,-5 7-24,-12 25 317,-1 2-478,-2 6 94,-5 8 23,-6 13 6,2 3-1,1 1 1,1 3-23,2 15 11,2-12 1,3 0-29,11 18 12,1-14-23,20 2 45,-7-22-11,9 2 39,-11-14 39,1-10 45,18-21-67,-10 2-3,-3-2 0,0-2-197,8-17 186,-14 16 0,-1-1 8,7-15 101,-4-8-45,-15 24-5,-2-6-12,-8 18-33,0 6 183,0 4-245,2 2-6,1 3 12,1-2 6,4-1 21,19-9-16,-4 3 12,21-11 4,-18 10-21,0 0 10,-12 5 23,-7 3-16,-3 1-46,-1 1-11,-2 2 17,1 1 23,0 4 10,1 1-5,0-1-11,1 3 5,0-6 6,2 1 12,0-2-12,-1 0-12,0 1 29,0 1-11,2 5-1,-1 5 12,0 5-17,1 3 11,-1 1-16,1 0 5,-1-4 5,2-1-38,-1-1 38,2-1 1,0 1-6,0 2 6,0 0-12,2 1 12,-1-2-6,-1-6-17,0-1 50,-3-8 18,1 0 33,1-5-11,4-5-23,10-4-11,9-6-28,4-4 40,-2 0 16,-6 0 6,-7 1 16,-5-2-38,-4-3-18,-3-4 12,-2-4-17,-4-1 6,-3 1-12,-2 6-5,-2 4 18,-1 6-35,2 4 0,1 3 0,2 3 0,1 2 0,3 2-242,-1 2 163,10 3 102,15 4-29,21 4-11,16 2 20,-28-8 0,-1 0 8,20 1 12,-17-3 21,-18-3 52,-11 1-7,-4-2-37,-1-5-52,0-5 0,1-15 0,0 6 0,0-10 0,-1 13 0,0 0 0,0 7 0,0 5 0,-1 3 0,1 9 0,4 12 0,4 19 0,3 17 0,-5-21 0,1 1-141,0 14 1,-1-1-274,-2-14 1,-2 1-621,2 16 1,-1 0-1471,-3-18 0,1-2 2264,0 4 1,0-3-1,1 7 1,0-21-1</inkml:trace>
  <inkml:trace contextRef="#ctx0" brushRef="#br0" timeOffset="5716">19646 1475 21422,'2'-4'5108,"0"1"-4268,-2 3-834,7 7-96,-7 6-1595,-1 25 1685,-16 15 0,7-17 0,-3-2 0</inkml:trace>
  <inkml:trace contextRef="#ctx0" brushRef="#br0" timeOffset="7183">20344 1159 29316,'1'-6'3451,"0"1"-3451,-1 5 0,6-67 0,-6 48 0,1-19 0,-4 8-402,-11 36 804,-4 3-1432,-13 22 1049,-1 7-78,12-12 0,1 3-577,-1 9 0,4 2 315,4-6 0,3-1 191,5 7 1,4-2 1,9 7-652,9-18 0,6-4-220,19 0 698,-10-9 0,2-4 101,-3-7 1,0-6 227,1-4 1,-1-2-111,18-11 163,-23 2 0,-2-5 109,-3-7 1,-4-3-413,-1-3 1,-1-1 262,-2-8 1,-5-1-44,-8 8 0,-4 1-56,-4 3 1,-4 2-256,-11-14 381,-23 6-12,-12 22-65,-3 6-3,26 14 1,1 5 172,-12 18-397,6 20-228,24-17 0,3 3-1131,2 5 1,4 4 1595,3 8 0,3-1 0,0 7 0,5-2 0</inkml:trace>
  <inkml:trace contextRef="#ctx0" brushRef="#br0" timeOffset="7383">21102 1405 26234,'-7'48'-392,"0"-9"-2725,-2 4 0,-2 2 1701,-2 10 1,-2 6 0,9-37 0</inkml:trace>
  <inkml:trace contextRef="#ctx0" brushRef="#br0" timeOffset="8540">21708 1133 20654,'17'-49'1634,"-1"0"0,-2 6 0,-1 8-1499,-6 12-409,-3 12-2,-3 13 167,-4 13 72,-3 15 38,-5 17-364,-4 12 344,6-28 1,1 2-141,2-2 0,0 1 170,0 28-6,13-8 35,7-11 94,9-13 140,2-14 62,5-13-49,5-14 4,6-13-22,3-12-56,-2-7-73,-3-4-152,-5 2 180,-6 7 6,-7 12-79,-10 13-78,-6 9-34,-3 6 28,-2 17-22,0 10-11,-1 23 16,1 9-81,1-25 1,1 0-359,2 3 0,2 0-455,1 0 1,3 0-2627,5 4 1,1-2 3525,8 14 0,-2-13 0,-14-29 0</inkml:trace>
  <inkml:trace contextRef="#ctx0" brushRef="#br0" timeOffset="8783">22630 919 22991,'-14'-41'819,"0"0"0,1 0 0,-8-18 0,3 12-421,7 30-236,1 2-145,6 9-34,3 10 40,10 13-1,10 20-17,-1-7 1,2 3-874,5 11 1,2 4 870,-8-12 1,1 3 0,-2 2-49,2 11 0,-2 4 0,-4-1-254,-4-6 1,-3 0-1,-2 0-84,-1-1 0,-3 0 1,-4-4-738,-8 7 0,-7-4 1120,-5-9 0,0-5 0,-2 4 0,-3-2 0</inkml:trace>
  <inkml:trace contextRef="#ctx0" brushRef="#br0" timeOffset="10182">15904 2057 32767,'-16'-5'0,"7"20"-147,11 14 0,4 8-662,-1 2 0,0 2-544,-1 3 0,-1 2 760,-1 2 1,-1 2-1139,-5 4 0,-1 0 1069,0-5 0,-1-4 0,-5 15 0,4-26 0</inkml:trace>
  <inkml:trace contextRef="#ctx0" brushRef="#br0" timeOffset="12058">10544 2871 8267,'46'-1'565,"0"0"1,-1 0 0,5 1 0,1 0 0,-4 0-264,-1 2 1,-1 0-1170,5 1 0,5-1 0,-2 0 1046,-3 0 0,0 0 0,-1 0-78,-1-1 0,1 1 0,2 0 121,-2-1 1,3-1-1,0 1 1,-6-1-75,9 1 1,1-1 36,-7 0 0,6-1 0,5 0 0,-1 0 0,-6 0-16,11 0 1,-4-1 0,2 0-117,-8 1 0,1-1 1,2 0-1,2 0 47,-3 0 1,3-1 0,0 0 0,0 1 0,-4-1-36,-1 1 1,-2 0 0,0 0 0,3-1-421,5 1 0,3-1 0,2 0 1,0 0-1,-3 1 396,-7-1 1,-1 1-1,-2 0 1,0-1-1,-2 1-8,3 0 1,-2-1 0,-1 1-1,2 0 41,9-1 0,1 0 0,2 0 1,0 0 12,-12 0 0,0 1 1,1-1-1,1 1 1,-1-1-31,2 1 0,0-1 0,0 1 1,1-1-1,1 1-15,-4-1 1,1 1 0,0-1 0,1 1 0,-2 0 0,-1-1-250,1 1 1,0 0 0,-2 0 0,0 0 0,1 0 248,0 1 1,0-1-1,0 0 1,0 1-1,0-1-13,-1 1 0,1 0 0,0 0 1,0 0-1,0 1-10,0-1 0,0 0 0,0 1 0,0-1 0,0 1-1,0 0 0,0 0 0,0 0 0,-1 0 0,-1 0-7,0-1 0,-1 1 0,-1 0 1,4 1 29,4-1 0,4 0 1,1 0-1,-1 0 1,-4 0-137,-3-1 1,-4 1 0,1 0 0,3 1 116,4-1 0,3 0 1,1 0-1,0 0 1,-2 0 64,2 0 1,-1 0-1,-1 1 1,0-1-81,-1 0 0,1 1 0,-1-1 0,1 1 1,-1-1 0,0 1 1,1 0-1,-1 0 0,0 0 1,1 0-1,-1 0 1,-2 1-4,5-1 1,-4 1 0,6 0-3,-10 0 0,5 1 1,1-1-1,-2 1 1,-5-1-3,-1 1 1,-6-1 0,8 1 5,-3 0 1,8 0-1,4 0 1,0 1-1,-2-1 1,-6 0-10,2 0 1,-6 1 0,0-1-1,5 0 2,2 1 0,4 0 0,2-1 0,0 1 0,-1 0-96,-1 0 0,1 0 1,0 1-1,-3-1 0,-3-1 93,-4 0 0,-3 0 1,-1 0-1,4 0 4,1 1 0,3-1 0,2 1 1,-3-1-1,-3 0 44,8-1 0,-4 0 1,3 0-42,-5 0 0,2 0 0,1-1 1,-1 1-11,0-1 0,1 1 1,-1-1-1,-3 0 2,5-1 1,-3 1-1,5 0 1,-10 0 1,4 1 0,1-1 0,-1 0 0,-3 0-21,-2 1 0,-3-1 0,1 0 0,2 0 19,5 0 1,3 1 0,1-1 0,0 1-1,-2 0-2,4 0 1,-2 0-1,0 0 1,0 0 0,2 0 1,1 0 0,-2 0 0,-1 0 6,3 1 0,-1 0 0,3 0 1,-11-1 0,4 1 1,1 0-1,-1 0 1,-3 0-6,11 0 0,-3 0 0,3 0 8,-11 0 1,3 0 0,1 0 0,0 0 0,-3-1 195,3 0 1,-2 0 0,-2 0-1,2 0-193,0-1 1,0 1 0,-1-1 0,1 1-8,0-1 1,0 0-1,0-1 1,1 1 6,0-1 1,0 1 0,0-1 0,1 0 8,-1 0 0,1 1 0,0-1 1,0 0-3,0 0 1,1 0 0,-1 0 0,1 0-6,-1-1 0,0 1 0,0 0 1,-1-1-4,1 1 0,-1-1 1,1 0-1,-1 1-10,-1-1 1,1 0 0,-1 0 0,-2 0-20,3 0 1,-3 1-1,3-1-563,-3 0 0,3 1 0,-1-1 0,-4 1 584,-3-1 0,-4 0 0,0 0 0,22 1 0,-6-1 0,-27 0 0,-1 0 0</inkml:trace>
  <inkml:trace contextRef="#ctx0" brushRef="#br0" timeOffset="13465">10247 2848 11984,'-58'7'1870,"-1"0"1,7-1 0,8-2-734,13-4-291,8-2-387,7 0-307,6 0-309,4 0-210,4 2 328,8 1 227,11 6 55,36 4 82,-7-1-588,-1-4 1,3-2 444,-8-2 0,0-1-2,11 1 1,2-1-4,0-1 0,-2 0 15,-2 0 0,-2-2 7,-6 0 0,-1 0 0,-7-1 1,-2-1 154,12-3 354,-20 1 74,-17 2-431,-14 2-310,-45-1 112,21 2 0,-3 0-160,-19 2 0,-4 1 198,3 0 0,0 1 10,3 1 1,2 0-30,13-1 0,3 1-143,-25 2-1,39-3 241,1-1 21,23-1 115,14-1 337,21 0-443,-8-1 1,3 0-751,10 0 0,3-1 543,16 0 1,-3 0 0,-25 1 0,-1-1 0,0 1 0,-1 1 0</inkml:trace>
  <inkml:trace contextRef="#ctx0" brushRef="#br0" timeOffset="15007">9899 2844 10976,'-63'3'1354,"1"0"0,15-1 0,-1 1 0,8 1-217,-8 2-381,-15 2-504,35-3 158,10-1-382,13-2 274,6 1-50,6-1 235,19 2-319,5-1 0,4-1-115,7 0 0,2 0-29,3 0 1,3-1 16,-4 0 0,3 0 0,-3-1-554,4 0 1,-1-1 530,-4 1 1,3-1 0,-3-1-3,3 0 1,-3-1-70,-7 0 0,-4 0-558,12-3-9220,-22 3 9292,-15 1 0,-9 1 0,0 1 0</inkml:trace>
  <inkml:trace contextRef="#ctx0" brushRef="#br0" timeOffset="16173">9397 3060 27501,'4'-41'53,"0"0"0,0 4 0,-2 11-703,-2 24 276,-2 23 315,-1-3 130,-7 38-85,4-25 1,-1 2-239,-2 10 0,0 4 48,1 15 1,0 1-357,3-9 0,0-2 529,2-1 0,2-2 23,3-8 1,2-4-153,4 11-58,3 1 385,-1-18 302,-4-17-439,-3-9 66,-3-17 387,-3-13-497,-1-20-1079,1-6 0,1-2 1128,0 18 0,0 0 27,1-18 1,0 0-247,1 17 0,0 1 312,0-1 0,0 0-45,1-6 1,-1-1-68,0 3 1,1 3 65,-1-7 85,0 7 2,0 29 3086,0 3-3190,0 14 173,-3 28 46,0 16-95,0-13 1,0 1-48,0-8 1,1-1-48,-3 12 0,1 1-46,1-9 0,0 2-48,0 14 0,1 0 63,0-13 1,1-1-271,1-2 0,1-3 44,0-4 103,1-13-19,-1-13-231,0-20 10,1-15 100,0-28-15,0 6 167,-1 14 0,1-2-7,-1 5 1,1-3 1,0-18 1,1-1 121,-1 19 1,0 1 176,0-14 0,1 4 406,-2 12-417,1-3-10,-2 26-113,0 12 39,0 12 43,2 30-185,0-3-55,-1 1 0,1 3 83,-1-5 1,-1 1-169,1 4 0,0 4 0,0-1-1576,-1 15 1,2 2 1695,1-10 0,1 1 0,-1-6 0,-1-9 0,0-5 0,6 25 0</inkml:trace>
  <inkml:trace contextRef="#ctx0" brushRef="#br0" timeOffset="18273">16096 3130 19529,'-3'-9'415,"1"5"-124,2 23 0,-4-1-118,-2 2 208,-11-2-34,-7-2-11,-11 1 214,-12-3-96,10-7-214,3-5 169,15-9-168,9-5-84,2-11-3387,5-15 3265,7 10 17,8-14 7,4 18-27,5 0-45,-1 7-16,4 9 19,-6 6 3385,10 12-3379,-1 8 5,7 13-2,-2 7-40,-9 19 14,-12-16-20,-19-2 1,-6 1 15,-10-2-425,-8 2 0,-7 1 423,3-10 0,-3-2 35,0-1 1,-4 2 0,1-4 43,-9 3 1,1-3 28,-2-2 0,4-6 32,2-10 82,18-18-31,19-6-65,5-9-32,19-9 25,8 8 14,7 2 24,13 14 9,3 7-233,-4 7 1,2 3 48,-12-3 1,1 2-3403,19 9 0,0 2 3469,6 5 1,-18-7-1,-26-10 1</inkml:trace>
  <inkml:trace contextRef="#ctx0" brushRef="#br0" timeOffset="21567">4966 5516 10886,'4'-51'1456,"1"1"0,-2 3 1,-1 5 1037,-9-9-1631,-4 11-527,-3 14 671,-16 8-934,-3 15-11,-23 13-34,24 3 0,0 3-281,-5 9 1,1 2 257,6-5 1,0 3-3,-12 19 0,3 2-6,16-14 0,3 2-3,-6 13 1,4 1 2,13-12 0,6-2-2,13 24 803,20-15-703,17-18 68,11-18-79,-25-12 0,-1-7-23,3-5 1,-1-6-476,3-9 1,-1-4 489,1-6 0,-1-5-28,-12 13 1,-1-3-1,-2 2-9,5-9 1,-2-3 27,-5-1 0,1-5 0,-3 4-596,0-4 0,-2 1 561,-1 4 0,0-1 0,-2 3 82,-1-1 1,-2 4 455,2-17-424,-8 28 47,-8 17-210,-1 18 883,-9 16-793,-4 25-54,6-11 1,0 3-20,-1 9 0,1 2 197,2 5 1,2 2-218,2 2 1,5 0 8,4 0 0,4-1 19,5-3 1,3-3-18,4-4 1,5-2-1,0-6 1,3-4 8,14 13 55,-12-26 1,0-4 72,7-7 7,15-13-18,-12-26 29,1-18-263,-20 19 1,-2-1 197,-1-2 0,-2 1-19,-3 0 0,-1 1 917,5-24-839,-5 13 452,-5 15-581,-2 14-67,-3 11 67,1 13 436,0 3-447,5 29 17,2-4-68,2-5 1,2 1-291,12 17-90,2-2-1872,2-6 2303,-5-13 0,-7-8 0,-3-8 0</inkml:trace>
  <inkml:trace contextRef="#ctx0" brushRef="#br0" timeOffset="21766">5632 5014 16426,'-4'33'-572,"0"0"1,-9 7 0,26-16 0</inkml:trace>
  <inkml:trace contextRef="#ctx0" brushRef="#br0" timeOffset="22140">5936 5189 16969,'0'-4'4850,"0"0"-3634,0 4-1188,-18-7-11,20 31-22,-8 8-7,14 0 1,6 4-6,0 1 1,2 0-271,-1-1 1,1-1 249,0-3 1,1-2-177,11 18 141,-3-13 161,-6-17 163,-1-12-22,1-23 5,5-15 84,6-19-148,-14 20 0,0-1 41,0-3 0,-1-1-95,-1 0 1,-1 0-23,-2 3 0,-1 2 23,5-19 74,-7 16-377,-3 15-246,-5 12-146,3 13-380,1 12-763,3 13-1366,1 9-4022,2 6 7108,-2-7 0,-2-13 0,-3-13 0</inkml:trace>
  <inkml:trace contextRef="#ctx0" brushRef="#br0" timeOffset="22317">6480 5339 23259,'58'-20'241,"-12"8"-286,-40 43-156,3 3-460,4 9-3966,10 6-458,-6-17 4237,5 4 0,-15-26 0,0-2 0</inkml:trace>
  <inkml:trace contextRef="#ctx0" brushRef="#br0" timeOffset="22517">6884 4944 23131,'-41'-29'278,"-1"0"0,3 1 0,11 10-530,26 18 62,0 9-258,2 9-2219,9 26 191,-2-10 2476,7-2 0,0-4 0,-4-10 0,8 9 0</inkml:trace>
  <inkml:trace contextRef="#ctx0" brushRef="#br0" timeOffset="23283">7337 5131 23676,'-49'19'131,"-1"0"0,0-1 0,8-3 0,1 0 0,6 2-109,1 12 1,7 1-557,6-3 1,1 0 527,-1 6 1,1 2-15,6 2 1,5 0 2,2 9 340,24 9-306,-1-38 259,21 2-192,-4-23-1604,-3-10 1,2-4 1575,12-11 59,-4-10 0,-4-5-341,-6-2 349,-4-2 0,-2-4-76,-13 12 0,-2-2 104,-1 0 0,0-3 1,-2 2-80,1-1 1,-2 1 193,-1-18 0,-2 4-1887,-3 13 1756,-1-6 1990,-2 31-2164,1 14 673,-1 10-634,1 16 215,2 5-204,0 28-27,4 4-63,1-8 1,1 4 1233,0-7 1,0 1-1341,2 9 1,0-2-24,0-13 1,0-3-17,6 17-361,11-9 148,5-24 174,14-5 212,-11-17 1,2-5 123,26-12-6,-3-6 146,-11-8 111,-21 8 327,-1-5-422,-12 11 96,-6 5-213,-6 10 734,-4 4-858,-5 8 149,2 3-159,-1 7-12,14-5 34,8-4 11,3-5 17,30-10 17,-15-9-22,12-3 49,-12-12 12,-11-4-33,-1 1 111,-1-22-5,-12 19 33,-3-12-22,-12 18-78,-9 10-56,0 8 27,-22 8-10,-2 20-57,0-3 6,3 14-28,14 5 11,8 8-44,2 16-275,19 4-1297,12-25 0,8-2 1199,6-5 0,3-2 0,-9-6 0,-1-3 1,20 3-1</inkml:trace>
  <inkml:trace contextRef="#ctx0" brushRef="#br0" timeOffset="23923">8607 4921 17188,'3'-10'2688,"6"-24"1,1-6-819,-4-1-1470,4-1 1,-2 2 143,-8 10-303,-3 19-196,-4 11-1,-5 16 63,-10 24-54,4-5 0,-1 2-413,1-1 0,0 3 408,-4 9 1,-3 6 0,3-1-731,0 4 1,2 2 681,1-5 0,1 3 0,4-2-11,6 5 0,8-4-104,12-6 0,7-4-162,-2-12 0,8-4 277,16-3 0,11-3 0,-8-5 0,4 3 0,2-5 0,0-1 0</inkml:trace>
  <inkml:trace contextRef="#ctx0" brushRef="#br0" timeOffset="28325">9395 5342 13848,'5'-58'1609,"0"0"1,-1 4-1,-1 4-533,-1-9-247,-7 8-101,-7 5-616,-1 21 1270,-11 4-1399,1 17-27,-16 11 49,-12 14-14,13 5 1,-1 4-6,4-1 0,2 1 38,0 2 0,2 0-47,7 1 1,5-1-45,0 15 340,5 8-273,26-8 51,8-19 754,9-8-699,11-16 1,-1-14-1,13-9 11,-21-1 1,0-5 11,-4-4 0,-2 0-1232,-3 3 0,-3 0 1187,6-22 374,-16 17-267,-4 3 33,0-5-152,-4 15-72,-1 7-89,0 9 2265,0 3-2294,0 6 134,-1 20-16,0 10-5,0 6-1,1-8 1,1 1-7,9 15 7,2 11 2,5-31 0,5-4 26,17 5-12,9 3 29,11-17 16,-7-13-31,-19-5 0,1-3 8,-3-2 1,0-4 36,1-6 0,-3-3 53,12-18-55,-9-2 32,-19-8-27,-9 4 0,-6-11-23,-7 3 23,-10 0-11,3 12-40,2 8 17,7 10-33,5 10-17,0 1-23,7 1 23,16 2 11,9 1-11,6 1-12,20 6-5,-19 4 6,14 8 0,-18 6 16,-12 0-16,-3 11 33,-11 1-22,-2 24 5,-4-5-22,-2 10 28,0-23-6,3-1 6,11-7 34,13-4-17,-1-7 44,15-12-27,-9-13-12,2 0 57,11-18-34,-23 9 111,14-27-60,-24 9-18,1-15-56,-11 13 51,-11-13-11,-2 16-29,-6-12-21,6 14 10,5 2-28,5 11 1,7-2-1,8 8 6,13-2 11,-1 2 1,27-1-29,-22 7 11,2 1 1,2 1-7,1 8-4,13 4-12,-11 18 22,-14-4 6,-1 9 0,-12 2-11,-3 20 0,-4 5-135,-4-22 1,-1 0-51,-2 25-594,1-1-45,2-14-2587,8 8-6409,5-15 8711,0-4 0,-1-14 0,-9-16 0</inkml:trace>
  <inkml:trace contextRef="#ctx0" brushRef="#br0" timeOffset="28492">11230 5527 26161,'14'10'-112,"-5"4"-3490,-29 40 3602,4-14 0,-2 6 0,10-27 0</inkml:trace>
  <inkml:trace contextRef="#ctx0" brushRef="#br0" timeOffset="31841">11830 5075 22010,'-28'-13'197,"-6"19"-183,16 23 0,2 8-9,0 0 1,0 0-1,4 0 1,2 0-6,3-3 0,3-1 6,6 24 5,6-19 134,19 2 74,-2-21 257,23 0-325,-18-17 129,17-13 17,-15-10 0,8-13-73,-6-11-107,-19 10 1,-2-2-51,2-16-11,-8 12 0,-4 1 78,-8-8 46,-6-6-12,-6 15-79,-2 16-111,1 12-51,1 9 6,-3 13-68,-1 11-229,-2 13-481,2 9-553,11-13 1,1 1-76,-1 13-793,5-13 0,2 0 2266,7 7 0,-3-12 0,4-5 0</inkml:trace>
  <inkml:trace contextRef="#ctx0" brushRef="#br0" timeOffset="32032">12558 5452 21377,'0'-3'2851,"0"1"-2364,0 2-475,-16 39-35,6-16-420,-5 11 1,-3 4 442,1-8 0,1-3 0,-5 12 0,-2-2 0</inkml:trace>
  <inkml:trace contextRef="#ctx0" brushRef="#br0" timeOffset="33791">13143 5143 20800,'14'-39'135,"-3"9"-214,-11 33 146,0 6 6,-2 6 11,-1 6 28,-3 3 17,-6 3 17,-6-2 44,-6-2 118,-3-6 96,3-8-18,3-8-22,6-9-22,4-10-96,5-11-78,8-9-56,10-6-28,12 0-28,9 7-33,3 8-18,-1 12-16,-4 8 11,0 11 0,-3 11-22,2 13 5,-7 13-5,-6 11-29,-16 11-209,-9-26 0,-4 0 220,-7 3 1,-5 1-407,-8 1 1,-3 0 406,-4-1 0,-3-2 41,2-3 1,-1-3 61,7-6 1,2-4 232,-15 4 56,21-20-73,13-16-23,15-20-206,4 8 439,15-14-440,6 18-33,10 0-17,9 8-6,5 7-78,7 11-252,2 6-25,-30-3 0,0 2-989,0 1 0,0 1 1350,3 2 0,-3-1 0,4 2 0,-4-1 0</inkml:trace>
  <inkml:trace contextRef="#ctx0" brushRef="#br0" timeOffset="34048">13770 4937 22341,'-11'-58'1021,"0"1"0,1 7 0,2 9-259,4 19-745,2 14 99,3 9-105,10 13 82,10 18-88,-2-6 1,2 4-10,1 4 0,1 4 1,0 0-769,-1 0 0,-1 0 1,-1 1 756,2 0 0,-1 1 0,-2 1-131,-3 1 1,-2 0-1,-5 0-1292,-2 9 0,-8 2-1441,-4-9 0,-3 3 1,-4-3 2878,-8 15 0,-4-5 0,4-16 0,1-5 0,-10 5 0</inkml:trace>
  <inkml:trace contextRef="#ctx0" brushRef="#br0" timeOffset="36275">8173 6468 18403,'1'-46'1086,"0"-1"1,0 6 0,0 10-656,-2 22-633,0 9 129,-2 11 113,0 16-35,-1 23-16,2-16 0,0 2-116,0-5 1,1 1 106,-1 22 1,0 0-378,1-17 1,0 0 390,-1 15 1,2 0-1,-1-17 0,2-3 12,1 17 44,-1-18 259,2-16 240,-3-10-304,-3-30-228,-4-5 0,-5-30-1,6 29 1,0-2 8,2-4 1,0 0 109,2-4 1,1 2-102,4-23 25,4 22 0,1 3 86,5-1-38,3-8-169,-10 31 0,-4 14 102,-2 16-1,0 15-22,-1 17-40,-2 13-10,1-7-422,0-8 0,2 1-1136,0-10 0,0 0 1132,1 11 1,0-3-1,0 4 1,0-22 0</inkml:trace>
  <inkml:trace contextRef="#ctx0" brushRef="#br0" timeOffset="37048">3420 7606 15255,'-5'0'-991,"2"0"11,3 0 918,86-30 84,-52 23 1,1 0-432,5-4 1,3-2 0,1 3 640,15 2 1,0 3-728,1-2 0,3 1 758,-7 0 0,4 0 1,2 0-99,-11 1 0,2 0 1,0-1-1,2 1-546,5 0 1,1-1-1,1 1 1,2-1 432,-10 2 1,1-1 0,0 1-1,1 0 1,0 0-24,4 0 0,0-1 0,1 1 0,0 1 1,0-1-309,-8 1 1,0 0 0,1 0 0,0 0-1,0 0 1,0 1 282,1-1 1,1 0 0,-1 1 0,1 0-1,0-1 1,0 1 3,1 0 0,-1-1 1,0 1-1,1 0 1,0 0-1,3 0 4,-1 0 0,2 0 0,2 0 0,0 0 0,-1 0 0,-2 0 0,-3 1-180,4-1 0,-4 0 0,-2 0 0,2 0 0,4 0 199,-5 1 0,3-1 0,2 0 1,1 1-1,-2-1 0,-1 0 1,-3 1-14,3-1 1,-4 0 0,-1 1 0,1-1 0,3 0 82,0 1 1,1-1 0,2 0 0,1 1-1,1-1 1,1 0-13,-9 1 1,1 0 0,2-1 0,0 1-1,0 0 1,0-1 0,-2 1 0,0 0-73,1 0 1,-1-1-1,-1 1 1,0 0-1,0 0 1,1 0-1,1 0 8,5-1 1,4 1 0,0-1-1,-1 1 1,0-1 0,-3 1-1,-4-1-15,1 1 0,-4 0 0,-2 0 1,0-1-1,2 1 6,8-1 1,1-1 0,1 1 0,-1-1 0,-3 1 40,3-1 0,-3 0 0,-1-1 0,1 1-53,-2 0 0,-1 0 1,2-1-1,4 0-20,-5 0 0,5-1 0,2 0 0,0 0 1,-4 0-1,-4 0-78,-3 1 0,-5 0 0,0 0 1,3-1 9,2 0 0,4 0 0,1 0 0,-2-1 0,-5 2-423,6-2 1,-4 1 0,-5 0-4204,2-1 0,-3 1 4710,-2-1 0,-4 1 0,6 0 0,-36 3 0</inkml:trace>
  <inkml:trace contextRef="#ctx0" brushRef="#br0" timeOffset="37915">8165 6801 18212,'-1'-43'1107,"0"-1"0,-1 1 1,-1 10-413,0 23-348,-1 0-425,2 7-382,1 3 152,1 8 325,0 2 111,3 40-122,2 5-147,-2-21 0,1 2 138,1 15 1,1-2 2,0 2 5,1 1 1,-1-2 16,-1-6 29,0 9-1,-4-32 494,-1-10-174,0-8 341,-3-7-644,-3-10 282,-4-13-293,-3-13 17,0-14-37,8 22 1,2 0 16,-1-2 0,3 1 98,4-29 34,1 14-6,3 17-179,-3 14-179,-2 11 56,-2 14 123,1 13 28,0 17-34,0 2-134,0 0 0,1 2-611,-1-9 1,1 2-4166,1 15 1,0 0 3578,1 9 1,0-20 0,-3-28-1</inkml:trace>
  <inkml:trace contextRef="#ctx0" brushRef="#br0" timeOffset="38608">11384 7141 17473,'-45'0'872,"0"0"1,1 0 0,-6 1 0,-1 1 0,6-1-823,8 1 0,2-1 308,-14 3 0,3-1 309,-3-1 17,0 0 697,20-1-862,17-1-604,9 0 57,31-6 24,19-1-8,-8 2 1,8 0-1,-2 0-438,4-1 1,2 1 422,8 0 0,6 1 1,-1-1-756,-13 2 1,-1 0-1,3 1 760,-2-1 1,3 0 0,2 1 0,-1-1-545,6 0 1,0 1 0,2-1-1,0 0 569,-9 1 0,0 0 1,1 0-1,2 0 0,1 0-32,2-1 0,3 1 0,1-1 0,0 1 0,-1-1 0,-4 0-220,-5 1 1,-3 0 0,0 0-1,0-1 1,3 1 233,4-2 0,3 1 0,3-1 0,-2 0 0,-1 0 0,-5 0-213,2-1 0,-4 0 0,0-1 0,1 0 212,-3 1 0,2-1 0,0 0 0,0 0 0,-1 0-35,7-2 1,-1 0 0,0 0 0,-1 0 112,2-1 0,-1 0 0,0 0 0,-4 1-124,2-2 1,-3 1 0,-2 0 32,-5 0 0,-1 1 0,-5 0-73,-1 0 1,-7-1 233,1-5-9963,-10-1 8564,-14 4 1,-10 5 0,0 4 0</inkml:trace>
  <inkml:trace contextRef="#ctx0" brushRef="#br0" timeOffset="41031">3729 7721 7839,'2'-4'7041,"-1"0"-398,-1 4-5875,-1-47-270,0 35-235,0-35-145,-1 47-40,1 0-33,-2 0-6,2 0-16,-1 1-18,-2 0 1,-3 2-6,-1 1 0,-8 3-11,6-2-12,-2 2 23,6-2 0,2-2 23,1-2 38,0 1 90,1-2 12,-1 1-62,-2-5 16,-1-4 6,-3-4-16,2-3 16,0 0 0,3-1 0,1 1 17,2 2-39,1 4-67,0 4-325,0 2 218,1 14 78,2 1-10,9 41-6,1-2-479,-3-11 0,0 2 484,-2-4 1,1-2 0,3 21-96,-5-22 0,0-2 112,1 2 0,1 7 73,-5-26 230,-3-9 218,1-6 747,-1-7-1218,-1-8 217,-5-14-216,-2-14-23,-7-12-14,7 23 0,0-1 31,-7-28 62,4 8 44,3 17-55,3 17-141,1 10-123,0 9 68,-1 8 78,0 10 5,-3 14 6,-1 11 6,1 5-12,1 1-11,3-5 0,2-15 6,4-3 67,-2-18 140,1 0 297,0-12-398,-2-2-33,1-13-34,0-8-23,-1-12 12,0-7 11,0-1-33,0 17-68,0 5-241,0 20-83,0 8-287,0 20-1343,-3 21 2027,0-6 0,0-1 0,0 6 0,-3 2 0</inkml:trace>
  <inkml:trace contextRef="#ctx0" brushRef="#br0" timeOffset="42091">3012 9147 15277,'-19'-45'2054,"-1"-1"0,0 0 0,-2 8-1478,-4 13-267,-13 2-174,-6 11-57,-12 18-383,23 4 0,-1 5 322,-5 6 0,-1 5-545,-3 7 1,2 1 521,8-5 0,1 2 3,-5 8 1,4 4-1441,7 5 0,5 0 1426,3-13 1,2-1-1,1 8 0,8-3-67,28-1 123,6-15 79,4-11 0,4-7 38,27-21-295,-21-3 1,-1-4 171,-10 1 1,-2-2 44,8-13 1,-3-4 107,-6 5 1,-2-3-123,5-11 1,-2-3-21,-2 0 1,-1-3 33,-7 13 1,-1-2-1,-2 4-28,1-3 1,-1 2 69,3-13 1,-4 3 2700,-4 0-2530,-2-3-28,-4 18-67,-3 17 758,0 11-1368,0 6 1315,-1 29-862,0 16-33,0-5 0,0 5-641,-2 16 0,0 0 629,1-15 1,-1 1-6,0 16 0,0 2-1460,3-16 0,2-2 1471,-1-7 0,2 0 6,5 9 0,3-6-18,2-13 80,22 7 44,-10-35 67,26-26-106,-19 1 409,-6-3 1,-2-2-360,5-17 3241,-2 1-3178,-3-6 368,-11 17-447,-4 11 22,-4 7-197,-5 17-49,-1 1-174,1 3 437,-1 7-146,1 13-22,1 12-174,9 22-275,5-5-106,-3-21 0,3-1-2475,17 16-6779,4-7 8150,-10-14 0,-7-12 0,-15-10 0</inkml:trace>
  <inkml:trace contextRef="#ctx0" brushRef="#br0" timeOffset="42298">3442 8728 22974,'-27'-9'-3714,"7"3"-246,38 43 3960,1-4 0,-9-15 0,1-1 0</inkml:trace>
  <inkml:trace contextRef="#ctx0" brushRef="#br0" timeOffset="42674">3750 8995 25270,'-17'-24'-179,"4"21"167,19 59 7,0-8-18,3-11 1,2-2-23,6 8 17,8 14 6,-5-27 72,-2-13 90,-1-13-67,-4-9 135,19-31-141,-12 9 36,4-10 1,2-3-1408,5-14 1332,-13 22 0,0 0 36,0-1 1,-2 3 36,1-1-118,3-4-162,-13 24 33,-5 7-611,5 12 994,1 5-2281,7 14-1403,0 6-4389,2 7 7836,-4-6 0,-4-12 0,-3-10 0</inkml:trace>
  <inkml:trace contextRef="#ctx0" brushRef="#br0" timeOffset="42848">4401 9080 19070,'3'-6'5668,"-2"2"-3814,-1 4-2084,15-50 40,-12 42 162,11-37-17,-8 71-263,1 1-611,7 17-1472,2-3-7440,0 0 8452,-6-14 1,-3-8-1,-6-15 1</inkml:trace>
  <inkml:trace contextRef="#ctx0" brushRef="#br0" timeOffset="43049">4739 8700 22341,'-4'-6'2078,"1"1"-1950,3 5-1102,0 0 257,-39-17-1053,31 36-3904,-23-3 5674,40 32 0,0-16 0,-3-14 0</inkml:trace>
  <inkml:trace contextRef="#ctx0" brushRef="#br0" timeOffset="43866">5108 8920 21663,'1'-3'3159,"-1"1"-2605,0 2-543,-70-5 18,26 21-633,-6-10 1,1 5 574,4 31-4,12 2 329,15 1-352,10-12 85,15 7-119,10-21-33,18 3 56,14-23 89,12-16 0,-29 2 0,-1-3 48,0-4 0,-3-4 33,-3-2 1,-3-2 22,-3-3 1,-3-2-13,-4-2 1,-2-2-40,-3-3 1,-2-1 22,-2-1 0,-1 1 22,-1 2 1,-1 3-3,-2-18 374,-2 7-296,2 31-196,-2-1-157,2 18-16,1 17 178,0 2-16,1 33 22,0-11-17,0 8 1,0 5-1658,1-4 1,-1 0 1606,1 1 0,0-1-109,2 5 0,3-5 85,9 5-537,11 4-155,11-22 55,13-20 319,12-23 261,-28-3 0,-1-4 223,2-4 1,-3-4 92,-1-1 1,-3-2 69,-3 0 0,-3 0 412,14-22 123,-12 13-106,-12 11 2956,-8 14-3533,-9 6-23,-7 8-139,-11 8 55,6-2 319,-4 10-380,16-7 5,0 4 57,12-3-1,7-4 6,13-6 0,22-10 0,-12-1 0,17-13 39,-24 0 45,3-10 11,-8-3 40,-8-3 22,-9 0-73,-5 8 156,-12-10-111,-2 16-45,-10-5-84,-1 16 23,-2 11 21,-5 15-55,-3 17-388,-2 19 402,16-20 0,1 2-15,1 3 1,2 2-23,1 0 1,3 1-57,3-1 1,5 0-188,5-2 0,6-3-513,7-2 0,5-4-1697,9-3 0,5-5 2487,-1-5 0,0-3 0,14 0 0,-19-9 0</inkml:trace>
  <inkml:trace contextRef="#ctx0" brushRef="#br0" timeOffset="44099">6621 8525 26693,'-28'33'30,"-1"0"1,1 1 0,-6-1 0,6 3-42,12 21 0,9 2-857,4-17 0,2 0 792,1 9 1,5 4-409,2-14 1,4 1-1,2-2-2660,8 10 1,4-4 816,2-2 0,2-4 2327,3-12 0,-4-8 0,-12-10 0,-4-3 0</inkml:trace>
  <inkml:trace contextRef="#ctx0" brushRef="#br0" timeOffset="47808">8371 7766 12169,'-1'-4'7147,"1"0"-4744,0 4-1568,10-63-230,-6 45-482,2-17 0,-1 6-274,-4 27-157,-1 5 246,-2 10 152,-1 13-73,-4 17-12,0 11-22,0 4 1,3-2 10,2-7 6,4-16-6,1-3 113,-1-19 397,2 0 151,-3-11-364,0-10-184,0-20-85,-3 4 6,0-7 0,-2-2-6,0-1 9,0 1 0,0-2 59,2-10 16,3-7 34,3 13-39,1 15-124,-2 12-173,-1 9 45,-1 9 140,1 11 5,2 14-16,2 13 16,1 9 6,0 3-5,1-1 5,-1-7-6,0-9 6,-3-13 112,-1-11 252,-3-8 51,1-6-241,-2-9-135,-5-11 28,-9-29-45,5 17 1,-1-2-12,1 4 0,1 0 1,-7-28 10,9 19 68,3 7-1,1 1-50,2 15-134,0 11-95,1 5 100,0 8 107,3 6-11,6 23-118,2 5-62,1 5-1003,-1 11-5051,-5 1 5549,-3-26 1,0 0 0,-1 11-1,-1-19 1</inkml:trace>
  <inkml:trace contextRef="#ctx0" brushRef="#br0" timeOffset="48948">7414 8752 8248,'0'-8'6979,"0"1"-3719,0 7-2375,0 0 588,10-61-359,-6 42-508,6-43-477,-10 58-135,-3 6 79,-4 10 33,-10 13-55,-11 18-37,11-15 0,-1 2-294,-1 2 0,1 2 269,1 0 0,3 0-3,3-1 0,3 0-113,4 28 155,18-9 12,15-11 4,3-16 29,1-14 0,3-5 84,18-8-29,-15-2 1,0-3 291,17-16 101,-13-9-50,-13-6-147,-11-7-138,-11-7-136,-8 7-11,-5 6 1,-3 0 21,-9-15-25,5 16 1,-3 0-3105,-19-14 3102,10 23-251,-14 7 150,10 18-34,-11 9-33,-1 10-124,1 16-145,4 13-236,6 12 107,18-25 0,3 1-742,3 2 0,4 1 1274,7 2 0,2-2 0,0 5 0,9-6 0</inkml:trace>
  <inkml:trace contextRef="#ctx0" brushRef="#br0" timeOffset="49142">8056 8996 23954,'-3'35'-17,"0"6"-879,-4 11 896,2-18 0,-1-2 0,-1 6 0,0-2 0</inkml:trace>
  <inkml:trace contextRef="#ctx0" brushRef="#br0" timeOffset="50592">7628 8819 9582,'3'-10'7858,"0"2"-6862,-3 8 1833,0 0-2303,8-38-542,-6 29-68,6-27 240,-9 40 24,0 39-141,0-19-5,1 8 0,2 3-17,6 20-23,0-9-25,1-13 0,2 1-575,11 10 40,-6-17 1,3 0-2972,12 2 0,1-3 3537,20 10 0,-5-10 0,-27-19 0</inkml:trace>
  <inkml:trace contextRef="#ctx0" brushRef="#br0" timeOffset="51265">8053 8850 8662,'-2'-4'9562,"0"1"-4275,2 3-5113,-12-43-202,8 32-95,-7-26 145,15 44 34,18 26-33,4 2-15,-4-7 0,0 1-244,11 14 236,-13-16 0,0 1 0,9 17-31,-13-13 0,-1 0 54,3 17 27,-15-2 23,-17-22 50,-12-11-61,1-7 257,-15-17-28,19-8-3200,-3-17 3010,16 3-72,15 2 0,4-2 60,14-17-75,-2 14 0,3 0-3,-1 8 1,2 3-10,0 2 1,2 2-104,-2 3 1,2 3-833,2 2 1,0 3-1012,11-1-7887,8 5 8835,-31 7 1,-3-1 0,-11 0 0</inkml:trace>
  <inkml:trace contextRef="#ctx0" brushRef="#br0" timeOffset="51649">8759 8750 19804,'0'-3'3993,"0"0"-3814,0 3-151,10-2 28,15 27-67,7 0 5,-11 0 1,-2 4-3382,8 22 3382,-10-8-153,-11-8 0,-4 0 102,-9 12 42,1-15 0,-2-1 37,-7 0 307,-3-9 57,10-17-242,-1-5 219,6-26 3116,4-7-3295,8-23-62,9-1-184,-4 27 0,2 2 50,12-14-204,-4 17 0,3 3-289,12 1-723,19-3-1786,-10 17-6818,-7 10 9187,-13-1 0,-11 2 0,-13-3 0</inkml:trace>
  <inkml:trace contextRef="#ctx0" brushRef="#br0" timeOffset="52098">9567 9113 26273,'44'-8'-157,"-12"18"-717,-43 47-3442,-3-19 1,-3-1 3183,-3 0 0,0-3 0,-11 14 0,11-20 0</inkml:trace>
  <inkml:trace contextRef="#ctx0" brushRef="#br0" timeOffset="54034">10172 8853 18711,'14'-55'1212,"1"1"0,-2 1 0,-4 9-372,-9 22-163,-1 1-262,-1 10-410,-1 8-27,-16 24 44,4-1 0,-4 6 1,-2 4-18,4-3 1,0 0-258,-3 9 1,0 1 237,4-2 0,4 1-12,6 1 1,4-1 25,7 10 17,26 2 11,8-31 5,-3-11 1,2-3 13,-2-5 1,-1-4-17,0 0 0,-1-3 67,-3-5 0,-3-4 193,7-15-28,-1-15-111,-15-7-12,-12-8-37,-10 25 1,-4 0-3282,-8-22 3212,-6 7 345,-6 21-345,-1 15-107,-24 5 23,19 9-124,-17 14 0,32 1-498,-9 17-1120,14 6-6000,5 16 7792,14-4 0,-4-22 0,2-17 0</inkml:trace>
  <inkml:trace contextRef="#ctx0" brushRef="#br0" timeOffset="54248">11088 8953 25158,'-21'29'-94,"0"0"1,0 5 0,1 0-806,9-1 0,2 1-3579,1 2 0,1 0 4478,1 3 0,2-4 0,3 2 0,2-18 0</inkml:trace>
  <inkml:trace contextRef="#ctx0" brushRef="#br0" timeOffset="54491">11631 8675 26116,'-4'-43'352,"-1"0"1,2 1 0,0 17-414,2 25 78,3 21-23,6 31-39,-4-18 0,1 2-706,1 13 1,-1-1 251,-1-10 1,-2-2-706,0 1 0,-1-1 1204,-1 24 0,0-28 0,0-1 0</inkml:trace>
  <inkml:trace contextRef="#ctx0" brushRef="#br0" timeOffset="55824">12014 8389 22593,'-8'-40'819,"0"1"1,0-1-1,0 12-454,3 22-242,-1 0-84,5 6-22,1 3 0,2 6 5,5 11-10,8 12 2,4-2 0,1 1-3,11 15-441,-2-6 1,1 1 434,-6-9 1,-1 0-15,7 12 1,-2 0-6,-6-9 0,-4 3-211,-3 19 1,-11 2-498,-13-15 0,-8-1-2555,-1 0 0,-3 1 0,-2-2 3131,-16 7 1,-1-6 0,11-13-1,1-3 1,-7 4 0</inkml:trace>
  <inkml:trace contextRef="#ctx0" brushRef="#br0" timeOffset="59549">13737 6975 14415,'-45'-9'1628,"1"0"0,2 1 1,11 0-1349,26 5-404,2 0 164,16 2 167,20-2-101,-2 2 1,7-2-1316,16 1 0,6-2 1276,-9 2 1,2-1-1,3 0-14,-7 1 0,2 0 1,0 0-1,2 0-11,6 0 0,0 0 0,2 0 0,1 0-344,-10 1 1,2-1 0,0 1 0,0 0 0,1-1 317,2 1 1,0-1 0,1 1 0,0-1 0,1 1-405,0-1 0,1 0 1,0 1-1,1-1 0,-1 0 391,0 0 1,0 0-1,0 0 1,0-1-1,0 1-242,0 0 1,-1-1 0,0 0 0,0 1 0,0-1 233,-2 1 1,1-1-1,-1 1 1,0-1-1,0 1-43,-2-1 0,0 1 0,-1-1 0,0 1 1,0 0 16,9-1 0,0 1 0,-1-1 0,-1 1-18,-5 0 0,-1 0 0,-1 1 0,-2-1-24,8 0 1,-2 1-1,-4 0 250,11 0 1,-7 0-534,-16 0 1,-6 0 599,2 0-2933,-33-2 3215,-29 0 0,8 1 0,-8-1 0</inkml:trace>
  <inkml:trace contextRef="#ctx0" brushRef="#br0" timeOffset="62007">5877 9891 13821,'0'-7'5630,"0"2"-4298,0 5-576,0-61-576,0 45-147,-1-45-710,1 63 581,1 8 320,1 11-123,3 17-50,4 13-35,-2-7 15,-1-9 0,-1 0-3,1-1-9,-1 1 1,-1 0 36,0-7 174,0 5 622,-2-22 458,-1-7-459,-1-8-632,0-10-169,-6-13 6,-2-13-39,-2 2 28,2 8 0,0-1 72,1-12-27,-3-13 22,7 23-44,1 12-124,1 12-203,0 5 114,1 5-34,0 14 195,5 10-16,2 21 34,4 7 11,-2 3-62,-3-1 6,-2-8 33,-3-10 12,-1-13 173,0-11-5,0-8 431,0-8-487,-2-9-107,-4-12-17,-3-15 1,-3-12 16,5 17 0,0 1 6,-1-12 78,-2-7 23,6 32-46,0 2-212,0 10-22,2 6 22,1 5 6,0 21 83,0-2-299,1 13 0,2 5-933,2-8 1,1 0 1124,4 23 1,1-2 0,2-2 0,3-1-1</inkml:trace>
  <inkml:trace contextRef="#ctx0" brushRef="#br0" timeOffset="65148">3826 10422 6355,'-9'0'1439,"1"0"-1097,8 0-45,-69 9-6,33-4-142,-10 1 0,-1 1 170,5-3 118,3 0 302,5-2 269,9-1-33,7 0-264,9-1-420,4 0-347,4 0 163,1 1 391,8 2-89,7-1-51,15 2-78,11 0-5,16-1-542,-22-1 1,3 0 451,6 0 0,1 0-48,7 1 0,3-1-53,5 0 0,3-1-39,-17 0 0,1-1 0,2 1-684,4-1 0,1 0 0,1 0 667,4-1 0,1-1 0,2 0-7,-13 0 0,1 0 0,1 0 0,0 0 9,2-1 1,1 0 0,1-1 0,0 1 11,2-1 0,2 0 0,-1 0 0,2 1 15,1-1 0,1 0 1,0 0-1,1 0-445,-11 0 1,0 1-1,1 0 1,0 0 0,0 0 446,1-1 0,1 1 1,0 0-1,0-1 1,0 1 15,2 0 0,0 0 0,1 0 0,-1 0 0,1 0-3,0 0 1,1 0 0,0 0 0,0 0 0,0 0 2,2 0 0,0 1 0,0-1 0,0 0 1,1 1-20,-9 0 0,-1 0 0,1 0 0,0 0 0,1 0 0,-1 0-300,2 0 0,1 0 0,1 0 0,-2 0 0,0 0 0,-1 1 263,-1-1 0,-1 0 0,-1 1 0,1-1 0,5 0 4,-2 1 0,4-1 0,2 0 0,1 0 1,0 0-1,-2 1 0,-3-1-191,5 0 0,-3 0 0,-1 1 0,2-1 1,3 0 174,-3 0 0,2 1 0,3-1 0,0 0 1,1 0-1,-2 1 0,-3-1-2,1 0 1,-1 0 0,-2 0-1,0 1 1,-1-1 0,1 0-6,1 1 0,-1-1 0,0 0 0,0 1 0,-2-1 0,-1 1-40,-2-1 1,-2 1 0,-1-1-1,1 1 1,3-1-206,4 1 0,3-1 1,2 1-1,0-1 1,-3 0-1,-3 1-1343,5-1 1,-5 1-1,0 0 1,3-1 1587,-2 1 0,3-1 0,1 0 0,-3 1 0,-8-1 0,-1 1 0,-6 0 0,-5 0 0,-6 0 0,0-1 0</inkml:trace>
  <inkml:trace contextRef="#ctx0" brushRef="#br0" timeOffset="66359">2767 10571 12640,'-47'0'1262,"0"1"0,3 0 0,7 1-814,20 1 123,3 0-672,11-1-375,2-2 594,9 0 571,11 0-51,40 1-526,-8 0-508,-1-1 1,2 0 462,-8-1 0,0 0-8,11 0 1,4-1-12,-13 0 1,1 0-1,-1 0-1,11-2 1,0-1 0,7-2 0,-4 0-23,-23 2 0,-2-1 20,5-2 0,-3 0 11,13-3 168,1-3 515,-22 6-706,-17 4-391,-20 2-129,-22 1-2746,-12 4 3188,-5 0-11,-11 7 576,9 0-529,17-4 1,-1 1 10,-9 1 1,1 0 9,-17 3-7,16-4 1,-1 0 27,-13 1-5,23-4 0,0 0 96,-20 1 83,16-1-45,17-3-251,12 0-1127,6-1 874,18-2 219,-3 2-1378,42-6 330,-22 2-2999,14-2 0,3-1 4170,5 0 0,7-1 0,-37 5 0</inkml:trace>
  <inkml:trace contextRef="#ctx0" brushRef="#br0" timeOffset="66931">2642 10694 15506,'-6'-37'-224,"-1"0"0,-4-21 2431,10 66-2151,0 26-34,1-4-3,0 1 1,0 3-25,0 19 579,0-20 1,2 0-552,2 30-1565,1-12 1548,0-16 2017,-1-7-1648,-2-18 476,-1-1-39,0-12-456,-1-1-222,-7-23-55,-8-17-63,0-1 1569,3 13 0,-1 0-1529,-1-9-6,1 1 152,3 0-118,7 24-39,1-3-258,1 16 28,1 1-118,0 12 588,3 8-274,3 15-50,3 9-454,0 10-280,-2-7 773,0-3 0,-1-1 0,-2-13 0,6 25 0</inkml:trace>
  <inkml:trace contextRef="#ctx0" brushRef="#br0" timeOffset="68231">2039 12075 8371,'1'-5'6111,"0"1"-39,-1 4-5327,-16-69-124,8 43-383,-2-14 1,-2 3 52,0 25-240,-4 5-79,-9 9 28,-14 13 5,11-1 1,-1 3-289,-6 7 0,-1 1 283,-1 4 0,0 0-6,4-1 1,3 0-26,7-3 1,3-1-38,-2 13 63,19-13 61,15-10 45,13-10-12,15-18-16,12-16-34,-21 7 0,-1-3 41,1-3 0,-1-2 15,-2-3 0,-2-1 14,-4 0 0,-2 0-8,-4-1 0,-2 1-20,-2 0 0,-3 1 82,4-27 33,-6 10 33,-3 14 1,-3 11-107,-2 13-156,0 7-264,0 4 529,0 8-310,1 12 72,0 20 1,3 19-323,0-23 0,1 2 328,2 3 0,1 0 0,2 0 0,1 0 0,1-1 0,2-1 0,2-2 0,1-2-11,1-5 1,1-2-7,19 12 23,-1-17 44,-1-16 12,0-19-29,-9-3 174,11-32-11,-16 7-95,-8 12 0,0-2 129,-3-18 151,-4-2-252,-4 20 738,-2 0-721,-1 21-197,-1 3-61,1 5-84,0 15 202,1 0-17,1 24-23,3 1-157,4 14-425,8 3-778,8-1-1513,7-5 2907,11-8 0,-19-19 0,0-8 0</inkml:trace>
  <inkml:trace contextRef="#ctx0" brushRef="#br0" timeOffset="68441">2476 11641 21719,'-28'-18'-3546,"0"0"1,4 6 3545,51 39 0,2-2 0,-15-13 0</inkml:trace>
  <inkml:trace contextRef="#ctx0" brushRef="#br0" timeOffset="68825">2798 11790 24150,'-9'-31'-336,"9"36"336,8 38-12,3 0 1,3 1 17,7 5-3,-5-14 0,0-2-15,8 3 24,4-7 66,1-16-28,-4-5 180,19-28-140,-23 1 36,-1-5 0,0-4 89,-5-2 1,-3-1-65,1-2 0,-1 1-72,-2 0 0,-2 0 279,0-25-268,-5 33 22,-2-10-152,-1 26-604,0 2 381,0 7-381,0 9-1602,9 17 1002,-3-3-2341,14 17 3585,1-8 0,-6-11 0,-1-3 0</inkml:trace>
  <inkml:trace contextRef="#ctx0" brushRef="#br0" timeOffset="69008">3525 11829 19350,'0'-3'4856,"0"1"-4330,0 2-627,-2-19 62,0 27-17,-1-6-375,1 34-958,2 7-8442,9 13 9658,-2-16 0,3-7 1,-6-21-1</inkml:trace>
  <inkml:trace contextRef="#ctx0" brushRef="#br0" timeOffset="69224">3796 11503 19120,'-6'-7'4330,"2"2"-4056,4 5-543,0 0-4458,-58-44 4643,44 39 579,-44-20-1492,62 57-1674,5 15 2671,5-9 0,0-1 0,0 0 0,8 9 0</inkml:trace>
  <inkml:trace contextRef="#ctx0" brushRef="#br0" timeOffset="70024">4234 11744 18448,'1'-4'4750,"1"0"-3843,-2 4-913,-93-1-5,38 25-133,-2-18 0,0 6 94,21 20 0,9 6-18,1 11 54,10-20 0,3 1-53,15 23 62,5-29 122,28 10-33,0-30-11,24-10-313,-29-5 1,-1-5 317,2-3 1,-2-4-1545,0-4 1,-3-1 1611,13-20 114,-16 7 1,-4-4-479,-8 10 1,-1 0 287,2-7 0,-1-1 154,-3-7 0,-3 3 146,0-7 156,-1-8-73,-8 29 2615,1 22-3107,-4 0 1362,0 15-1351,1 3 0,-13 28 16,4 6 1,4-7 0,1 3-465,4 2 0,3 1 344,0 3 1,2 2-256,4 1 1,3-1-534,2-1 1,4-2 129,4-3 1,5-3-40,3-6 0,4-4 213,2-6 0,3-5 231,1-5 1,1-5 342,-1-7 0,0-4-1284,-2-5 0,-2-3 1522,16-14 500,-19 1 1,-3-2 232,4-11-355,-11 12 1,-1 0 1024,0-5-614,-9 11-338,-6 13-546,-5 6 3169,-5 8-3315,-6 6 0,-2 9 34,3 0 222,4 12-223,11-11 40,7 8-5,10-13-6,8-7-1,7-6-10,-4-6 78,19-16 17,-16-5 39,12-16 17,-17-2 72,-10-2 68,-9 3-39,-8 7-96,-9 10-95,-9 9-33,-11 7-23,-8 14-33,-5 10-12,-1 15-16,6 8-1,10 9 12,13 4-107,15 2-391,15-2-1009,16-4-2829,15-6 3527,0-11 0,-15-13 0,-14-9 0</inkml:trace>
  <inkml:trace contextRef="#ctx0" brushRef="#br0" timeOffset="72600">5536 11564 12494,'0'-6'6222,"0"1"-1505,0 5-4342,5-39 219,-3 26-135,3-27-168,-5 37-543,0 2 101,-2 4 22,0 3 90,-3 16 89,-4 16-1724,-2 5 1,-2 3 1687,4-11 0,-1 1 0,-9 23 0,1 0-203,6-17 0,2-1 180,-1 10 1,2 1-9,4-4 1,5 0-40,7-4 0,6-2-2123,15 2 1,5-3 758,-7-14 0,2-3 1420,15 3 0,-1-6 0,-14-10 0,2-2 0</inkml:trace>
  <inkml:trace contextRef="#ctx0" brushRef="#br0" timeOffset="75924">6324 10698 9218,'3'-5'8233,"0"1"-3764,-3 4-3589,18-42-213,-14 29-208,12-31-218,-20 40-169,-2 1-116,-7 1 21,-16 3 34,5 3 1,-22 7-12,14 5-17,-6 9-17,5 4-5,9 2-17,8 2-11,9-1 44,5-8 12,17 10-17,4-14 17,17 7 50,4-13 6,6-5 56,0-5 95,-3-8 106,-7-5 101,-8-8 24,-7-7-97,-6-7-56,-5-5 40,-3 0-12,-4 5-178,-1 11 88,-8 0-172,-2 9-102,-10-5-168,-8 5-666,-11 2-3859,-11 4 4755,1 2 0,17 3 0,13 0 0</inkml:trace>
  <inkml:trace contextRef="#ctx0" brushRef="#br0" timeOffset="78199">6211 11839 10478,'1'-8'7096,"-1"1"-5342,0 7 1181,0 0-2163,-5-60-172,3 42-371,-4-44 107,4 57-112,1 4-213,0 0 948,0 1-702,-1 0-184,-4 0-79,-3 0 12,-6 0 16,-7 0-10,-6 1-46,-8 7 17,-9 7 17,-7 10-294,-2 9 249,6 6-3322,12 5 3350,14-10-283,12 18 288,12-26 5,17 27 35,8-28 6,19 5-17,-11-18 117,28-11-78,-29-8 100,-4-2 1,0-4 55,-6-10 1,-2-2-78,9-11-18,-11 5 1,-5-3 33,-9-8 3155,-1-2-3177,-4-15-107,-1 30 533,0-18-493,0 33 13,-1-2-108,0 13-146,0 2 95,0 3-23,1 17 79,0 9 17,-1 6-11,1 14 22,-1 5-6,5 1-579,4 4 585,3-26-6,18 5 6,-11-22 12,31 7-1,-15-18 11,17-7-5,-17-4 129,7-20-51,-18 4-17,5-15-33,-15 12 624,-5-19-630,-5 11-11,0-15-22,-3 17 11,0-8-29,0 21 12,3-12 17,0 20-56,2-2-6,-1 8-33,10 2 55,5 2 1,14 2-6,2 5-6,2 7 1,-4 9 16,-5 4 17,-9-3-34,1 16 34,-9-11 0,4 11-22,-1-7 5,-2-9 17,0-4 0,1-7 0,0-8 17,5 0 5,-3-4 40,12-9 22,-8-3 6,8-11-12,-10-4-16,-6-5-18,-5-3 1,-6 0-17,-5 1-11,-1 4 17,-1 5-6,2 4-28,3 4-17,2 3-22,4 2-23,2 1-11,8 2 40,8 1 33,1 2 0,23 0 5,-9 2-5,17 1 11,-12 1-22,-3 0-28,-5 1-6,-5 3 17,-9 0-28,1 15 17,-10 2 28,2 16 5,-9 6 1,-3 5 5,-4 15-17,2-20-162,-2 16-869,3-20-2155,4 10 3203,4 0 0,-3-22 0,2-6 0</inkml:trace>
  <inkml:trace contextRef="#ctx0" brushRef="#br0" timeOffset="78382">7820 11995 20470,'1'-4'4514,"0"0"-3080,-1 4-1428,4 1-28,-5 18-107,2 9-700,-5 19-1865,1 4 2694,2 1 0,1-24 0,0-5 0</inkml:trace>
  <inkml:trace contextRef="#ctx0" brushRef="#br0" timeOffset="78800">8340 11796 26676,'-39'17'-34,"-1"0"1,4 1-1,5 3-5,3 27-14,17-17 0,4 1 2,0 11-33,15 12 11,10-28 45,13 0 40,8-12 10,4-10 51,3-15 28,-2-9 83,-5-13 40,-6-9-276,-8-9 220,-8-4-5,-8 1-1,-8 6-95,-10 9-78,-9 10-6,-13 9-55,-6 8-136,-3 10 68,15 4-593,5 12-1390,16 7-3248,9 13 5371,7-1 0,-1-10 0,-2-11 0</inkml:trace>
  <inkml:trace contextRef="#ctx0" brushRef="#br0" timeOffset="78999">8962 12075 26728,'-15'34'-297,"0"1"0,-9 19-1675,15-17-7251,2-6 9223,0 1 0,3-12 0,2-9 0</inkml:trace>
  <inkml:trace contextRef="#ctx0" brushRef="#br0" timeOffset="79390">9443 11857 24273,'0'-3'2521,"0"0"-2269,0 3-252,-73 8-12,47 2 4,-19 2 0,1 6-32,22 21 12,2 15 3,13-18 0,4 0-9,9 22 23,5-6-6,18-20 17,1-16 23,13-2 33,3-11 140,11-19-107,-20 2 130,9-21 10,-23-2-61,3-15-22,-9-7-34,-10 25 0,-2 1-90,-3-9-16,-12-5-124,-20 24-61,-5 4-17,-4 7-2033,-8 20-6027,19 11 8256,-6 7 0,21-6 0,7-8 0</inkml:trace>
  <inkml:trace contextRef="#ctx0" brushRef="#br0" timeOffset="80290">9852 11543 13771,'-2'-6'8144,"0"2"-4100,2 4-3674,-33-56-197,24 42-151,-11-18 1,7 8-68,14 24-11,5 1 68,10 8-12,18 12 8,-9-1 0,3 3 0,7 9 1,0 3-489,-5-4 1,-2 4 467,0 7 1,1 6 0,-5 0-534,0 10 1,-4 1 452,-2-2 1,1 4-1,-6-2-1315,-6-7 1,-3-1-1,-3-3 351,-2 11 1,-6-2 1055,-6-9 0,-6 1 0,2-8 0,-4 6 0,2-14 0,-1 0 0</inkml:trace>
  <inkml:trace contextRef="#ctx0" brushRef="#br0" timeOffset="83548">9779 10280 6171,'-4'1'1654,"0"1"1675,4-2-2425,35 5-642,-13-3 105,33 1 1,9 0-2074,-20-3 0,1 0 1766,16 0 1,3 0 34,-19 0 0,0 0 0,-1 0-164,-1 0 1,-1 0 0,3-1 164,11 1 1,4-1 0,2 0-467,-2-1 0,4 1 0,-1-1 0,-3 0 441,-1 0 0,-3 0 0,5 0 18,-11 0 1,3 0-1,3 0 1,-2-1 0,-3 1-240,-1 0 0,-3-1 1,0 1-1,2-1 240,0 0 1,2 0 0,1 0 0,0 0 0,1 0 3,1 0 0,0 0 0,1-1 0,0 1 0,0 0-10,2-1 0,0 0 0,1 0 0,0 1 0,0-1-61,2 0 0,1 1 0,-1-1 0,1 0 0,0 1 18,-8 0 0,0 0 0,0 0 0,0 0 0,0 0 0,1 0-103,0 0 1,1 1 0,0-1 0,0 0 0,0 1 0,1 0 84,0-1 0,1 1 1,0 0-1,-1 0 1,2-1-1,-1 1 17,1 0 1,0 0 0,0 0-1,0 1 1,1-1 0,-1 0-22,1 1 1,-1-1-1,1 1 1,0-1 0,0 1-1,0-1-40,-1 1 1,1 0-1,0-1 1,0 1-1,0-1 1,0 1 40,0 0 1,-1 0-1,0-1 1,0 1-1,1 0 1,-1 0-4,-1-1 1,1 1 0,-1 0 0,0-1 0,1 1-1,-1-1 2,-1 1 1,0-1 0,0 0 0,0 1 0,0-1 0,-1 0 29,0 0 1,0 0 0,0 1 0,-1-1 0,1-1 0,-1 1-20,0 0 1,-1 0 0,1-1 0,-1 1 0,0-1 0,0 1-8,10-2 1,0 1-1,0 0 1,-1-1-1,0 0 6,0 1 0,0-1 0,-1 0 0,0 1 1,0-1-8,-1 0 0,0 0 1,0-1-1,-1 1 1,0 0-11,-3 0 0,1 0 1,-1 0-1,0 1 0,-1-1 15,-2 0 1,-1 0-1,0 0 1,-1 1-1,0-1-32,7 0 1,0 0 0,0 0 0,-2 0 62,-6 1 0,0 0 0,-1-1 0,-1 1-490,8 0 1,-2 0-1,-1 0 407,-7 0 0,-2 0 0,-4 1 0,-4 0 0,-5 1 1,13-2-1</inkml:trace>
  <inkml:trace contextRef="#ctx0" brushRef="#br0" timeOffset="87524">11191 10386 11889,'-1'-5'6239,"0"1"-1774,1 4-4140,-4-30-376,3 23-33,-4-23-11,5 37 157,3 9-12,3 27-39,1 3 1,0 13-1,-4-20-11,1 1 5,-2-11 29,2-4 263,-2-8 571,0-13-325,0-3 314,0-11-756,1-7-39,0-5 89,0-24-50,-2 9-56,-1-9 55,-3 5 7,0 16-34,-1 2-219,1 12-28,1 10 130,1 12 49,0 2-27,0 26 22,3-10 0,0 12-11,1-17 11,3 1 5,-3-14 34,2 6 79,-4-14 106,0 0 78,0-3-117,-1-7-162,-1-1 44,-5-22-34,-1 1-10,-1-6 122,1-4-44,4 20-56,-1-3-51,3 16-206,-1 5 66,1 7 107,1 2-73,-1 30-443,1 1-624,1-6 0,0 1-8652,5 25 7916,0-15 0,-2-23 1,-5-23-1</inkml:trace>
  <inkml:trace contextRef="#ctx0" brushRef="#br0" timeOffset="88524">11356 11367 30757,'-8'-49'-657,"1"0"0,-1 4 1,0 9-859,0 21 778,-14 3 1323,-2 9 493,-18 11 90,-6 13-637,20-2 1,1 2-340,-18 17 257,20-12 1,1 2 82,-7 17-276,15-12 0,2 0-549,2 18-575,11-5-499,18-12-439,7-15 590,21-1 629,-2-13 420,0-9 472,9-27 118,-18-3-225,-10 7 0,-1-3-193,-7 1 1,-2-3 238,-2-3 0,-2-2-134,0-3 0,-2 0-36,-1-2 0,-1 2-30,-1 3 0,0 2-171,1-14 209,-3 7-176,-2 27-106,0 0-104,-1 12 5,-1 7 238,0 2 53,-2 29-19,0 6 13,0-8 0,2 3-17,0-2 1,2 1-44,3 0 0,1 0-127,5 20 82,6-19 1,1-4-137,2 0 114,4-3 1,1-2-107,1-8 59,10 3 79,-14-18 150,-2-16 47,-1-9 79,3-23-45,-5 0 333,-3 1-282,-6 6 22,-4 16-34,0-1-123,-2 11-95,-1 6-173,0 4-40,0 10 280,0 7-22,0 11-12,1-1-262,6 20-281,4-9-700,11 17-1608,3-10-6957,5-7 8353,-7-13 1,-7-12-1,-11-9 1</inkml:trace>
  <inkml:trace contextRef="#ctx0" brushRef="#br0" timeOffset="88715">11838 10985 22509,'-37'-29'-2185,"10"8"1,33 37-1,-1-6 1</inkml:trace>
  <inkml:trace contextRef="#ctx0" brushRef="#br0" timeOffset="89291">12023 11167 24984,'-6'31'-3,"0"1"1,-1 16-10,21 11 12,3-23 23,14 17-18,-12-29 51,4-1 129,-12-18 68,4-5-18,2-13 39,6-13 18,2-13-46,0-10-50,-3-7-45,-2 2-56,-5 8-78,-6 15-112,-3 14-275,-5 10 135,0 7-437,1 14 33,1 8-223,4 16-421,4 4-952,2-2-1277,5-4-649,2-9 1456,4-10 2497,2-9 2045,0-14 1928,1-8 167,-2-10-1311,-2-2-874,-5-1-565,-4 5-454,-7 7-386,-3 7-275,-4 5-184,0 3-1,0 4 90,0 6-73,1 9-443,2 7-1298,2 6-6095,3 3 7089,1-5 0,-5-15 0,-2-10 0</inkml:trace>
  <inkml:trace contextRef="#ctx0" brushRef="#br0" timeOffset="89499">12859 10984 24895,'-48'-18'-7254,"11"14"5839,33 38 0,2-11 0,2-9 0</inkml:trace>
  <inkml:trace contextRef="#ctx0" brushRef="#br0" timeOffset="90299">13220 11225 21450,'0'-3'3909,"0"1"-3314,0 2-562,-82 5-4279,30 24 4243,2-19 1,1 2-15,22 11 0,7 3 826,2 6-842,3 8-12,11-4-11,22-4 45,-3-13 39,24-5 44,9-25-38,-6 1 16,-11-4 1,-1-4 100,6-17 1448,-15 11 1,-1-3-1486,-2-4 1,-1-3-17,-2-3 0,-2-2-3,0-2 1,-1-1 24,-2 3 1,0 0 41,-3 6 0,-1 2 158,2-12-119,-6 19-117,-2 14-196,-2 7 56,1 4-22,-2 7 467,1 13-389,-1 19-22,1 19-258,1-23 1,1 2 217,0 3 1,1 1-155,1 1 0,1-1-215,2-2 0,2-1-121,2-4 0,3-2-512,19 19-78,18-19 951,-12-18-140,15-21 483,-17-12 178,9-12 129,-1-6 12,-2 0 83,-6 3 96,-9 10-162,-11 8-304,-10 10 333,-7 6-484,-8 9 301,-11 12-339,5-3-6,-5 10-6,15-13 22,2 2 40,9-5 45,10-6-29,3-4 46,16-12 27,-1-9 73,9-13-61,-19 4 0,-3-2 156,9-24-123,-7 0 163,-13 9-57,-10 17-133,-7 0-63,-11 10-55,-6 12-34,-1 8 22,-7 15-27,4 12 5,-7 15-40,18-11 1,2 2-40,5-4 1,4 1-115,2 6 0,4-1-233,10 12-251,10-4 677,6-15 0,0-2 0,-5-4 0,21 17 0</inkml:trace>
  <inkml:trace contextRef="#ctx0" brushRef="#br0" timeOffset="91441">11068 12187 18325,'23'-49'1628,"0"0"0,-3 5 0,-3 8-215,-10 18-1172,-4 9 8,-2 5-215,-2 6 65,-5 10 92,-17 33-118,3-6-456,-3 4 1,-1 3 412,3-6 1,1 1-452,2-4 0,0 2 0,1 1 419,0 0 0,1 2 1,3 1-22,1 8 1,3 3 0,4-3-76,6 12 0,7-1-270,5-16 0,3-1 0,4-5-621,9-2 1,4-6-2090,6-2 0,2-6 2548,-1-5 0,-2-4 1,4 1-1,0-1 0</inkml:trace>
  <inkml:trace contextRef="#ctx0" brushRef="#br0" timeOffset="93266">11809 12513 21511,'15'-49'864,"1"-1"1,-3 4 0,-2 7-339,-8 7-290,-2 10 386,-1-1-325,-3 15-197,-5-2-88,-11 13 10,-16 11-5,-2 2-12,0 7 1,-2 3-20,11-6 0,1 1-25,-10 9 0,2 3-6,13-8 0,5 0-39,-2 21 28,26-3 56,4-18 17,27-4 22,0-19 23,17-10 27,3-12-36,-29 5 1,-2-3 69,21-22 0,-10-6-5,-9-2 5,-8 2 6,-4 5 39,-5 10 11,-5 12-67,-4 9-79,-3 7-206,0 2 134,-1 12 55,-5 20-4,-1 12-18,-1 4-5,4-14 0,2-1-1,0 3 1,11 25 11,11-28-5,18 3-7,14-12-430,10-10 439,-29-13 1,0-4 24,0-2 0,-2-2 62,23-18-107,-12-6 113,-15-5-23,-12-5 0,-9-1-45,-11 0-22,-15-5 12,2 18 16,-12-6 443,18 22-399,-7-7 46,14 9-123,7-9-1,7 11 17,19-6-16,5 8-40,12 0 50,17 15-5,-19 6 6,1 6-12,-25 1 1,-4 4 5,-4 6-6,-2 12 12,-4 3-17,-5 0-17,0-1 22,-1-6 12,6-6-6,6-7 22,21-7-28,4-8 6,4-7 23,9-11-1,-8-6 6,8-9 6,1-13 16,-15 2 1,-8-1 44,-13 5 6,-11 8-40,-2-5-16,-8 1-11,-7-3-40,2 10 23,-7-2-17,9 11 22,-2-2 51,5 3-73,4 4 11,2 0-5,5 1-17,7-3 11,10-2 16,18-3-10,-9 5 16,28 0-22,-33 6 0,22 6-22,-22 4 22,13 23-11,-17-10 0,5 25 5,-18-12-28,-2 1-145,-3 14-1473,-2 9 67,2-10 1585,2-10 0,0-3 0,-2-15 0,4 10 0</inkml:trace>
  <inkml:trace contextRef="#ctx0" brushRef="#br0" timeOffset="93567">13811 12630 26743,'1'32'-395,"-1"0"1,-1 14 394,-6-9 0,-1-2 0,2-12 0,-6 11 0</inkml:trace>
  <inkml:trace contextRef="#ctx0" brushRef="#br0" timeOffset="94956">14432 12281 16488,'1'-5'5847,"0"2"-3259,-1 3-2577,-3-36 34,-6 42 16,-7-17-1738,-1 37 1,2 11 1688,-8 11-1147,5-1 1,2-1 1112,7-5-6,2-4 0,4-1-45,13 3 45,11 2 56,15-13 2272,12-14-2188,6-16 112,-2-15 3330,-12-3-3204,-17-4 0,-3-4 109,3-16-482,-10 9 1,-1-2 114,-7 3 0,-2 0-19,-4-2 0,-1 1 2,-2 2 1,-1 0 19,-12-20-33,-5 16-51,-5 18-50,-12 15 22,11 9-112,-13 15-251,19 7-684,2 13-2062,10 7 3126,21 10 0,-6-25 0,9-3 0</inkml:trace>
  <inkml:trace contextRef="#ctx0" brushRef="#br0" timeOffset="100290">14611 12400 19664,'2'-52'1092,"1"0"0,0-1 0,1 6-229,1 13-152,0-4-174,-3 12-296,-2 12-274,-1 8-29,-1 10 68,-3 13 27,-6 18-10,-1 5-1,-1 3 0,-2 3-491,4-9 1,0 1 476,-5 16 1,0 1-1,5-10 0,2-2-177,2-3 0,2-1 163,1-7 0,2-1 6,5 16 34,0-18 224,3-15 78,-1-12 747,0-19-1060,1-3 2,0-10 0,-1-4-14,4-29-244,-3 14 0,-1-3 244,-1 5 0,-2-1 8,0 1 1,0 1-109,-1 5 1,0 2 205,-1-17-61,0 23-50,-2 19-85,-2 14 51,-5 14 23,-7 18 16,-6 17-11,9-18 0,0 2-1239,-1 13 0,0 1 1244,5-14 1,1-1-1,0 16 1,1-3 58,3-4-64,2 20 23,2-17-12,1-7 129,0-11 73,0-21-90,-1-15-84,-3-12 3287,-2-20-3343,-2-14 25,4 22 1,1-2-159,0-3 1,3-1 149,1-1 0,2 2 11,4-22-6,2 27 1,0 3-6,1 3-61,3-1-12,-9 24 67,-2 16 23,-1 1 477,4 36-500,-4-2 6,0-10 0,0 2 8,-2-3 1,-1 0-1,0 0 1,0 0-12,0-2 0,0-2 3,-1 25-5,5-12-1,0-15 45,1-13 40,-1-9-7,0-16-38,2-11-17,1-19-34,4-17 6,-5 21 0,0 0-416,3-26 444,-3 12 0,0-2-9,-2 19 0,0 0 14,0-12 1,0 2 22,-1-2-67,-1 20-57,-2 16 34,-3 20 23,-10 32 22,2-4-288,0-2 0,-1 3 299,3-8 0,0 0-11,-3 9 0,1 2-17,1-2 1,0 0-12,3-2 0,0-2 223,3-5 0,2-2-184,-1 15-16,5-18 61,1-16 28,5-12-73,4-16 6,6-17 11,7-19-26,-11 18 1,1-1-213,0-5 0,0-2 218,1-4 0,-1-1 9,-1 0 0,1-1-216,-1 4 0,-1 1 235,-2 6 1,0 2 47,4-12-73,-6 22-56,-5 15-33,-3 12 1039,-2 10-950,1 14-16,-3 15-1,-2 14 13,2-23 1,-1 0-19,-1 3 0,-1 1-45,0 1 0,-1 0-252,2 0 0,-1 0-914,2-1 1,2-1 1221,6 1 0,1-3 0,-2 4 0,9-8 0</inkml:trace>
  <inkml:trace contextRef="#ctx0" brushRef="#br0" timeOffset="100574">15338 12793 23635,'0'-3'3343,"1"0"-2861,-1 3-476,4 2-29,-3 19-223,-1 13-1642,-13 24-4245,-2-8 5285,-9 6 0,14-35 0,-1 0 0</inkml:trace>
  <inkml:trace contextRef="#ctx0" brushRef="#br0" timeOffset="101374">15781 12610 19994,'-4'-55'1663,"0"1"1,1 3-1,2 4-839,7-14-230,2 15-242,-1 17-217,-3 16-281,-3 8 169,1 28 10,0 9-33,0 13 19,-1-4 1,-2 1-23,-1-9 1,-1 0-180,-1 15 0,1 1 173,-1-11 1,0-3 8,-1 17 5,3-2 7,2-34 144,0 4 74,2-29-196,0-2 5,3-22 0,-1-7 28,3-23-154,-3 26 0,-1-2 104,2-3 0,1-1 5,-1 1 1,1 1 10,-1 6 1,1 2 50,3-13-50,-3 23-79,-3 14-11,-3 12 45,1 12 11,2 15-28,0 17-12,0 14-95,-2-26 1,0 1-202,-1 1 0,0 1-572,0 0 1,0 1-1557,0-3 0,0-1 2464,3 20 0,-1-24 0,1-16 0</inkml:trace>
  <inkml:trace contextRef="#ctx0" brushRef="#br0" timeOffset="101608">16411 12147 22854,'7'-50'737,"-1"0"1,-1 6-1,0 11 555,-3 24-1208,17 29-61,10 18-23,-3-3 0,2 4-253,2 5 0,-1 4 213,-1 4 1,-2 3-670,-6 5 1,-4 0 506,-4-12 1,-7 1-3076,-14 4 0,-8 5 0,0-7-1639,2-10 1,-3-2 4540,-3 3 1,-4 1-1,4-8 1,-1-6-1,7-12 1</inkml:trace>
  <inkml:trace contextRef="#ctx0" brushRef="#br0" timeOffset="103714">1354 12103 11581,'-61'-13'631,"1"1"0,9 1 0,13 2-1168,26 3 553,34 2-16,27 2 8,-13 2 1,3-1-316,9 1 0,2-1 391,7 2 0,2-1-409,-14 0 0,0 1 1,2-1 503,6 0 0,0 0 0,3 1-652,5-1 0,1 0 0,2 0 673,-10-1 1,2 0-1,-1-1 1,-1 1-69,7-1 1,-2 1-1,7-2 56,-15 1 1,4 0-1,3-1 1,2 0 0,-2 0-1,-3 1-489,1-1 1,-3 1 0,0-1-1,1 1 1,4-1 359,-2 1 0,3 0 0,3-1 1,0 1-1,1-1 0,-1 1 1,-1 0-188,-5 0 1,-1 0 0,0 0 0,0 0 0,0 0 0,0 1 0,1-1 149,2 0 0,0 1 1,0-1-1,1 1 1,0-1-1,-1 1 0,1-1-96,1 0 0,1 1 0,-1-1 0,1 1 1,-1-1-1,1 0 0,-1 0 85,1 0 0,0 1 0,0-1 1,0 0-1,0 0 0,0 0 1,0 0-25,-1-1 0,1 1 0,0-1 0,0 1 0,0-1 0,0 0 1,-1 0 36,0 0 1,0 0 0,0 0 0,0-1 0,0 1-1,0-1 1,0 0 11,-1 0 0,1 0 0,0 0 0,-1-1 0,1 0 0,-1 1 0,1-1 9,-1 0 1,1 0 0,-1 0-1,0 0 1,0 0 0,1-1-1,-1 1 6,0-1 0,0 1 0,-1-1 1,1 0-1,1 0 0,0 0 1,2 0 18,-8 1 0,3-1 1,0 1-1,1-1 0,1 0 1,-2 0-1,0 1 0,-3-1 1,-2 1-41,9-1 1,-5 0 0,-1 1 0,0-1 0,1 0-1,3 1 5,-3-1 0,2 0 0,2 1 0,0-1 0,1 0 0,-3 0 0,-1 1 0,-4 0 3,7-1 0,-4 1 0,-2 1 0,1-1 1,2 0-24,-2 0 1,1 0 0,2 1 0,0-1 0,-1 0 0,-1 1 47,6-1 0,-1 0 0,-1 1 0,0 0 0,-2 0-73,-5 0 0,-1 1 0,0-1 0,-2 1 0,-2 1-72,6-1 1,-3 0 0,-1 1 0,-2 0-272,4-1 0,-3 1 1,-4 0 523,6 0 0,-7 1 1,0-1-1,-24 1 1</inkml:trace>
  <inkml:trace contextRef="#ctx0" brushRef="#br0" timeOffset="104474">10726 12635 11295,'16'3'3602,"30"-3"-3000,10-2 0,10-2-1684,-14 2 1,1-2 0,3 1 1295,-8 0 0,1 0 1,1-1-1,1 1-469,6-1 1,1 0 0,1-1 0,-2 2 345,-7-1 0,-3 1 1,1 0-1,3 0 35,0 0 1,1 0 0,3-1-1,0 1 1,1 0-139,-4 0 0,1 0 0,1 1 0,0-1 0,1 0 0,0 1 55,3-1 0,-1 0 0,2 0 0,-1 1 0,2-1 0,1 0-183,-1 0 1,1 1-1,1-1 1,1 0-1,0 1 1,-2-1 0,-1 1 167,3-1 0,-1 1 0,-2 0 0,0 0 0,1 0 0,-1 0-42,1-1 0,0 1 0,0 0 0,-1 0 0,1 1 0,-1-1 57,0 0 0,-1 0 0,1 0 0,-1 0 0,0 1 0,-1-1 51,-1 0 0,-1 1 1,0-1-1,0 0 0,0 1 1,-1-1-26,8 0 0,1 1 1,0-1-1,-3 0 1,-2 0-28,0 1 0,-3-1 0,0 0 1,2 0 37,0 0 1,3 0-1,1 0 1,-2 0 0,-5-1-31,9 1 1,-6-1-1,4 0-25,-1 0 0,4-1 0,-2 1 1,-6 0-10,-10 1 1,-5-1 0,0 1 3,3-2 1,0 0 0,-7 0 1216,14-2-1248,5-3 497,-46 2-486,-18-2 0,3 4 0,-4-1 0</inkml:trace>
  <inkml:trace contextRef="#ctx0" brushRef="#br0" timeOffset="107607">17604 10160 11379,'0'-3'8083,"0"1"-4403,0 2-2947,-6-49-240,4 35-319,-5-36-281,5 48-55,2 5 156,0 12 23,0 12 11,1 15-28,4 8-28,2 0 34,4 3-1,-5-20 7,0-3 167,-4-18 319,-2-7 1026,0 0-1362,0-24-66,0-5-35,-1-22 34,-2-1-33,1 8 56,-2-4 61,2 14-134,-1 6-118,1 7-146,1 13 23,0 7 146,-1 11 39,1 3 22,1 32 6,0-9-12,0 19 1,2-16-40,0-10 79,0-14 185,-1-9-73,0-8 151,-1-17-286,1 1 51,-4-42-17,0 4-17,0 12 0,1-1 34,0 6 0,1 1 33,-1-15 146,2 2-185,0 30-179,0 0-56,0 18 56,0 13-145,1 19-494,3 22-21,-1-2-1709,1-12 1,0 0 2480,2 18 0,-2-7 0,-1-24 0</inkml:trace>
  <inkml:trace contextRef="#ctx0" brushRef="#br0" timeOffset="108689">17223 11578 10018,'-4'-1'6576,"1"0"-997,3 1-4565,-13-73-130,8 41-526,-3-12 1,1 2 128,5 21-346,1 9-57,1 5-241,0 7 33,0 5 108,1 10 44,1 13 11,-1 0-39,0 26 5,-7-16 1,-3 16-12,-4-19 74,2-10 139,4-12-11,4-7 269,0-11-381,1-8-5,-3-14-29,1-13-22,2-14-6,7-6-578,3-1 579,5 7-260,0 15 237,-4 16-96,0 11 68,0 12-16,8 8 16,8 9 591,5 10-591,3 6-28,1 1 303,-2 3-270,-4-3-16,-4-3 17,-9-9 94,-5-8 136,-7-7-91,-2-10-94,-1-11 5,1-13-17,3-12 6,6-7 5,8-1-11,9 6-16,5 10-18,4 11-27,10 17 22,-13 8-62,13 18-11,-16 5-134,5 12-196,-3 5 129,-10-7-774,-5-9 1,1 0-2499,9 9 2917,-5-11 1,1-2 0,-3-3 0,1-6 0</inkml:trace>
  <inkml:trace contextRef="#ctx0" brushRef="#br0" timeOffset="109332">18254 11413 17921,'0'-3'4622,"0"0"-3934,0 3-648,-17-6-7,12 14 6,-9-3 1,21 17 21,5-3 34,4-3 113,2-6 60,2-5-10,3-7 39,0-7 28,-3-8-45,-5-8-45,-7-2-50,-5-4-34,-6 2-39,-5 2-56,-6 5-22,-6 6-17,2 7-23,-19 10 1,0 17-7,0-2-4,-3 21 4,19-5-10,1 10 0,8 4-6,11-2 0,13-2 11,2-12-45,31 6 12,-4-18-90,-10-6 0,1-3 123,25-2 17,-4-14 22,-4-7 29,-9-11-29,-6-6 40,-7-4 11,-3-4 50,0-5-78,-8 14 44,2-3-16,-8 17 212,3-1-291,5 4 6,6 5 29,6 4-40,3 7 0,0 7-17,-1 10-6,-6 8-39,-4 19 23,-10-14-169,-4 16-308,-4-18-581,4 9-757,9-6-7235,24-7 4787,-7-12 4181,2-11 1,-2-4 0,-11-1-1,12-3 1</inkml:trace>
  <inkml:trace contextRef="#ctx0" brushRef="#br0" timeOffset="109806">19297 11544 22587,'-3'-42'774,"1"0"1,0 4 0,-4 9-483,-13 18-270,5 5-11,-4 6 0,4 7-11,-6 7-16,1 10-12,3 4-6,6 5-22,5-3 11,8-2 34,4-8 17,3-6 117,0-7 157,-2-5 68,2-5-29,3-5 0,5-7-17,2-5-89,1 1-39,2 0-135,-9 9-39,4 4 11,-1 22-11,-4-1 0,6 30 0,-10 3-6,-5-15 1,-1 3-20,-2 5 0,-2 1-48,-4 6 0,-2 0-601,-1 6 1,-3 1 382,-3 1 0,-4 1 59,1-15 0,-3 0 1,2-3 186,-2 1 0,-1-4 81,-10 4 1,-2-9 154,-3-17-45,-1-18-107,14-28-56,14-30-17,13 20 1,6-2-470,7-8 1,7-1 356,-3 16 0,2 0 0,3 1-559,2-1 0,3 2 1,0 1 188,0 3 1,1 1 0,0 2-704,12-10 1,0 3-1129,-6 6 1,-1 1-1802,-6 6 0,-1 1 4148,14-9 0,-19 14 0,-12 8 0</inkml:trace>
  <inkml:trace contextRef="#ctx0" brushRef="#br0" timeOffset="110106">19740 11475 24609,'6'1'297,"4"2"-191,6 7-39,13 1-16,12 0 27,17-4-27,-18-3 89,10-10 45,-27-5 22,1-9 163,-4-13-152,-8 10 292,-1-11 16,-8 18-95,1 0-162,-4 7-90,-6 5-156,-1 5-6,-26 18-1,10-3-16,-3 6 0,0 3-33,-5 20-57,14-15 1,5 4-639,11 8 0,6 1-988,11 16 1716,16-16 0,3-7 0,-8-14 0,16 6 0</inkml:trace>
  <inkml:trace contextRef="#ctx0" brushRef="#br0" timeOffset="112016">15056 13384 8181,'6'-3'8598,"-1"0"-6329,-5 3 822,0 0-2340,55-58-578,-41 43-159,17-18 0,-7 10 93,-27 32 16,-1 4 370,-12 40-129,-2 4-551,3-10 1,0 4 292,0-2 1,1 2-598,0 4 0,2 2 511,2-1 0,2 1-71,4-2 1,6-1-348,7-3 1,7-4-1564,10-3 1,7-5 1960,2-6 0,1-5 0,-8-9 0,-2-4 0,9 1 0</inkml:trace>
  <inkml:trace contextRef="#ctx0" brushRef="#br0" timeOffset="113965">16067 13913 11866,'2'-3'7949,"-1"0"-6477,8-59-323,-8 15-687,2-3 0,-2 1-1995,-6 2 1802,-4 10 660,2 18-436,-9 2-471,-5 6-27,-16 10 5,6 10 5,-5 9-16,-7 14-11,-2 9-15,15-7 1,2 3 8,8-7 0,2 1 14,2-2 0,4 0-25,6 16 1404,14-16-1309,19 5-3386,9-15 3363,5-8 46,10-20 22,-4-12-20,-18 4 0,0-4-119,-2-3 0,-2-3 147,-3-2 0,-3-3 28,-1-8 1,-4-1-52,-5 8 1,-1 1 20,4-27 150,-8 23-44,-2 21 3120,-2 3-3613,0 8 274,-6 26 6,2-5-8,-2 13 0,0 4 2,-1 15 228,2-13 0,2 2-228,4-2 1,2-1 5,3 10-6,10 1-5,13-22 16,27-3-2,-17-14 0,1-2-130,-5-1 1,0-4 140,4-6 0,-3-4 9,-6-4 27,14-17 17,-20 0 28,1-26-61,-13 18 0,-8-20-1,-16 14-22,3 10 12,-10-9 38,7 22 282,1 0-220,5 7-84,4 7-33,16-1-6,8 4-6,6-1 23,3 3-45,10 3 0,-8 7-3392,12 5 3414,-19 3-310,5 17 316,-16-11-11,12 30 6,-16-16 5,2 8-23,-6 1 6,-2-9-5,4 6 0,7 0 3240,4-15-3218,8-4 467,-5-14-444,19-11-12,-9-9-6,15-11 35,-11-8-7,-5-10 18,-6-8 10,-8-3-22,-8 11 62,-8-12-28,-7 20-11,-4-13-18,-1 22 29,0 2 11,4 11 28,2 1-73,2 5-16,2 1-12,2 2 0,8-3 6,11-2-6,23-3-11,2 2-11,12 2-6,-13 12-5,-5 6 11,-7 12-6,-7 11-50,-6 24 55,-11-13-24,-5-10 0,-2 0-267,-5 15-173,3-19 0,-1 0-6691,0 28 7167,6-15 0,-2-18 0,2-14 0</inkml:trace>
  <inkml:trace contextRef="#ctx0" brushRef="#br0" timeOffset="114157">18036 13852 23864,'1'-4'3585,"-1"1"-3339,0 3-229,1 27-62,-4-10-291,-6 39-1226,-10-6-2170,-3 1 3732,7-20 0,2-4 0,1-5 0,-1 0 0</inkml:trace>
  <inkml:trace contextRef="#ctx0" brushRef="#br0" timeOffset="115591">18741 13694 20623,'19'-39'1012,"-1"1"0,0-1 1,5-6-1,-5 5-193,-5 6-163,-10 23-476,-2 3-14,-6 7-154,-10 12 21,-19 12-22,10-3 1,-1 2-248,-6 6 0,1 1 239,5-5 0,0 2-23,-6 14 1,4 2-20,1 12 8,8-17 0,8 0-3,23 11 40,3-21 47,30-11-8,-2-24-12,2-3 45,-11-10 1,-2-5 72,9-21-340,-13 12 1,-2-4 266,-9 5 1,-4 0-4,-1-1 1,-2 0 2,-3 3 1,-2-1 89,2-23-17,-9 11 406,-7 13-569,-5 10-10,-7 11 11,-8 7 516,-8 13-611,-8 11-152,-4 17-58,25-14 0,1 3-514,2 3 1,3 1-2668,5 3 0,2 0 3497,3 24 0,7-22 0,3-15 0</inkml:trace>
  <inkml:trace contextRef="#ctx0" brushRef="#br0" timeOffset="115775">19467 13733 25376,'-8'56'-1485,"0"-1"1,-1 0 0,-3-5 1484,-13 9 0,8-21 0,4-16 0</inkml:trace>
  <inkml:trace contextRef="#ctx0" brushRef="#br0" timeOffset="122507">19999 13420 23819,'16'-30'518,"0"0"0,7-16-478,-32 57 38,-10 14-56,-2 3 23,-16 23-34,18-19 1,1 1-18,-10 20 6,14-11 0,8-1 22,16 1-5,5 6 34,24-14 33,2-15 36,-8-9 1,2-4 159,24-7-95,-27-5 0,-2-3 218,10-21-90,-12-11-105,-12-10-578,-11-10 412,-8 27 0,-3 0-12,-3-1 1,-2 2-8,-10-17-55,1 22 1,-2 4 31,-7 2-84,-11-3 6,19 18-381,-3 14 190,12 2-588,-11 21-2840,6 21-78,2-7 3206,8-10 1,2-3 0,2-11 0,2 1-1</inkml:trace>
  <inkml:trace contextRef="#ctx0" brushRef="#br0" timeOffset="122691">20821 13767 26659,'5'46'-401,"1"0"1,-2-5-1,-3-4 1,-11 3 0,1-17-1</inkml:trace>
  <inkml:trace contextRef="#ctx0" brushRef="#br0" timeOffset="124848">21438 13582 23461,'0'-52'829,"-1"0"0,0 7 0,1 8-672,0 20-40,0 9-217,0 6 16,0 10 95,0 1 17,0 33-17,0-12-6,-1 2 1,0 2-11,-2 20 5,0-14 0,1 0 2,0-7 1,0-2-14,0 32 11,2-33 50,0-10 180,1-14 112,1-4-158,0-14-105,1-13 5,2-16-34,-1 1 53,0 4 1,2-2 59,2-13-91,-3 16 1,1 1 90,1-3-74,-2 17-89,-4 12-67,-1 7-78,0 2 49,-1 17 102,-1 10-12,-2 22 1,0-7-1694,0-7 0,0 0 1699,1 2-56,0 0 1,1 1 44,1-6 6,0 7 10,1-25 18,0-9 122,0-6-83,1-9-51,3-14-11,4-19 34,5-17 2626,-1 6-2652,-2 19 1,0 0 163,8-20-94,-3 9-38,-4 14-63,-9 24-162,-2 6 141,-6 11 665,-1 7-745,-3 6-930,-1 26-957,6-7-1882,5-9 1,3 0 3044,6 14 0,0-16 0,-2-16 0</inkml:trace>
  <inkml:trace contextRef="#ctx0" brushRef="#br0" timeOffset="125124">22004 13192 27309,'43'-15'112,"7"27"-110,-26 14 1,-2 10-13,0 5 1,1 5 0,-4-4-495,-4-5 1,-2 1 465,2 17 1,-1 9 0,-9-2-1646,-14-12 1,-6-1 0,-1-1 1034,5 0 0,0 1 0,-5-2 648,-11 4 0,-6-1 0,3-10 0,-6 0 0,-2-2 0</inkml:trace>
  <inkml:trace contextRef="#ctx0" brushRef="#br1" timeOffset="559442">13228 15020 9940,'3'-4'5192,"-1"1"-2100,-2 3-2796,-3-1-32,-3 4 56,-8 3 44,-9 6 5,-13 3-44,-11 0 0,-10 1 44,-3-4 34,4-4 29,8-3-18,10-5-10,12-3-46,9 0-78,8-1-168,4 2-151,3 2-17,-1 3 45,-3 9 22,-5 13 23,-8 19-18,7-13 1,0 1-447,-3 7 1,1 2 463,0 6 0,0 0 8,1 3 0,2 0 0,1-1 0,3 0 5,2-3 1,2-2-167,5-4 1,2-1 180,1-4 0,3-2 89,17 25 6,8-10-99,8-23 1,6-6-124,-17-6 1,2-4-1167,20 2 1,1-4 796,-19-8 0,0-4 434,28-6 0,-1-1 0,-6 2 0,-13-1 0,0 0 0</inkml:trace>
  <inkml:trace contextRef="#ctx0" brushRef="#br1" timeOffset="564625">14046 15397 11166,'0'-7'5971,"0"1"-4347,0 6 359,0 0-1804,-1-4 6,0 5-112,-1 0 134,2 7 269,-5 8-302,0-4 135,-12 10 88,-14-1-122,-1-2-119,-2-2 259,7-9 55,14-7 57,-4-12-275,6-5-157,1-6 39,3-8-5,5-3-95,1 0-29,3 4-33,9 3-22,5 12 33,4-2-11,24 7-17,-2 7 17,9 2-9,-14 7 1,-1 4-76,14 15-91,-18-11 0,-3 3 80,-3 6 0,-6 5-1773,-8 11 1,-6 2 1802,0-9 1,-4 3-60,-12 8 1,-8 4 0,-3-3-316,-9-2 1,-4-3 447,3-2 1,-3 2-1,1-4 30,-3-2 1,1-4 63,-1-2 1,1-5 260,-6-4 302,-2-9-369,19-20-79,8-13 64,11 0-114,4-15 2906,7 16-3057,5-7 1209,6 14-1209,8 6-3393,9 4 3404,-2 4-158,30 9-88,-14 3-779,-5 4 0,1 1-1608,8 6 2185,-18-5 1,-3-2 0,-12-5 0,1 0 0</inkml:trace>
  <inkml:trace contextRef="#ctx0" brushRef="#br1" timeOffset="564824">14986 15760 26558,'-11'60'-1146,"-1"-11"1,-2 1 1145,5-19 0,-1-1 0,-1 5 0,0-3 0,1-2 0</inkml:trace>
  <inkml:trace contextRef="#ctx0" brushRef="#br1" timeOffset="627533">15406 15615 16368,'16'-44'1176,"1"0"0,0 1 1,6-17-1,-4 7-386,-4 6-235,-1 7 191,-2 7-394,1 7-3,-4 8-209,-2 9-53,-4 6-137,-2 3 247,-1 6-73,1 11 21,0 15-27,-1 17-12,-8 13-328,1-27 0,-1 0 227,-1 1 1,0-1 2,0-1 1,1-2 7,-2 23-21,5-13 5,6-14 11,2-11 84,4-8 146,4-7 518,8-10-586,12-7-55,12-11-12,8-7-10,0-1-18,-4 2-16,-7 6-29,-7 6-10,-5 7-29,-6 6-22,-5 4 39,-4 8 6,-4 9 5,-2 26-16,-2-6-6,-3 27-84,-3-15-717,0 15-2605,7 2 3406,3-29 0,1-3 0,1 4 0,5-6 0</inkml:trace>
  <inkml:trace contextRef="#ctx0" brushRef="#br1" timeOffset="627974">16573 15772 21119,'1'-5'2768,"0"2"-1861,-1 3-762,4 12-61,-10 16-756,-2 21 672,-2-13 0,-1-1 0,-2 4 0,2-1 0</inkml:trace>
  <inkml:trace contextRef="#ctx0" brushRef="#br1" timeOffset="636544">17554 15328 9307,'3'-7'8541,"-1"2"-7521,-2 5 2139,0 0-2375,20-55-117,-14 39-230,14-40-180,-19 54-150,-5 2-96,-8 0 17,-13 4-17,-2 0 3,-4 3 0,-3 1 14,-17 2 0,16-2 0,-1-2 118,-12 1-34,18-4 257,6-5-145,15-1-44,-1-3-34,8 2-68,1 1-134,1 3-50,-1 6 122,1 8-4,-4 14-7,-1 14 6,-5 11-317,3-21 0,0 0 309,-3 2 0,0-1-6,-2 1 0,0-1 14,-13 24 17,3-12 6,4-15 268,7-14-72,6-9 644,3-5-785,9-17 591,3 0-669,12-16 6,6 5-1,7 0 1,5 2-11,7 4-1,-8 8-5,-5 7 0,1 3-28,15 9 14,-14 0 0,-1 2-42,14 17 17,-16-3-73,-9 21 28,-22-7-6,-12-2 1,-4 0-1,-11 8-50,-2-12 0,-3-1-375,-18 5-341,19-15 0,-1-1-3473,-25 6 4329,17-11 0,17-10 0,13-4 0</inkml:trace>
  <inkml:trace contextRef="#ctx0" brushRef="#br1" timeOffset="636742">17942 15726 23394,'-7'51'-318,"1"0"1,1-6-1,-1-7 1,-4-18-1,4-8 1</inkml:trace>
  <inkml:trace contextRef="#ctx0" brushRef="#br1" timeOffset="637499">18494 15390 15104,'-2'-3'5651,"0"0"-4413,2 3-470,-7-62-230,8 36-373,-3-11 0,3 1 20,9 19-124,7 3-33,8 6-33,11 4-40,10 7 6,7 7-40,1 10-33,-4 8-84,-9 5-22,-12 4 128,-14 0 107,-16 1 67,-14-3 39,-13-5 40,-7-5 89,-1-7 145,4-8 158,8-5-18,8-10-150,6-3-230,6-4 50,3-9-162,9 5 22,7-5-44,11 9 5,5 5-3403,16 16 3380,-14-1 1,15 20-12,-18 2 17,6 12-27,-10 4-1,-9-1 17,-9-1-17,-14-2 34,-15 2-17,1-16-28,-16 2-123,9-21 2814,-7-1-6113,3-10 3450,7-3 0,11 0 0,7 0 0</inkml:trace>
  <inkml:trace contextRef="#ctx0" brushRef="#br1" timeOffset="637717">19392 15580 24458,'-3'58'-275,"0"-1"1,0 1 0,3-6-4941,5-11 3799,1 3 1,-1-17 0,-2-12 0</inkml:trace>
  <inkml:trace contextRef="#ctx0" brushRef="#br1" timeOffset="637999">20043 15243 26234,'4'45'-8,"0"0"1,-1 1-1,-1 1-149,-2 4 1,-1-2-29,-1-14 0,-1 1-773,-4 14 0,0-2-8873,-3 5 9631,0-5 0,5-20 0,4-21 0</inkml:trace>
  <inkml:trace contextRef="#ctx0" brushRef="#br1" timeOffset="638458">20556 15149 18352,'-5'-5'3557,"1"1"-2375,4 4 224,0 0-1300,-7-52-22,29 32-44,-10-36 60,41 45 1,-6 5-26,-11 2 1,1 1-31,12 0 16,-12 1 1,-1 2 22,-1 2-33,6 0 11,-15 5 72,-8 6-72,-4-2-3236,2 21 3247,-11-13 45,3 23-23,-6-5-34,1-4 1,0 3-34,-1-3 0,-1 0-137,1 0 0,0 1 123,0 2 0,-1-1 8,0 28-28,0-1-2,-3-9 0,-1-2-4,-6-4-64,-8 8 1,-8-2-188,1-27 0,-2-4-208,-4 7 0,-3 0 471,-14-4 0,3-4 0,10-5 0,-16 4 0</inkml:trace>
  <inkml:trace contextRef="#ctx0" brushRef="#br1" timeOffset="679133">11108 11118 11779,'-53'6'960,"1"1"1,4-1-1,4 1-349,0 5-335,14-3 1367,7 1-1621,15-6 732,1 0-219,6-3 776,5 2-823,2 4 872,10 4-502,26 8-693,-5-6-362,1-4 0,6-1 251,-1-5 1,4-1-846,-3 0 1,3 0 0,1-1 756,10-1 1,2-1-1,2 0 168,-10-1 1,1 1 0,1-1-1,1 0-506,4 0 1,1 0-1,2-1 1,-1 0 454,-10 1 0,1 0 0,0-1 0,0 1 0,0 0-32,1 0 0,-1 0 1,1 0-1,0 0 1,-1 0-22,0 1 1,-1 0 0,1-1-1,-1 1 1,0 0-17,10 0 0,0 0 0,-1 1 0,0-1 18,-3 1 1,-2 0 0,1 0 0,-1 0-39,-3 0 0,0 0 0,-1 0 0,0 1-247,13 0 0,-1 0 0,-1 0 182,-2 1 1,-1 0-1,-1 0-173,-2 1 1,-1 0-1,-1 0 149,-3 0 1,0-1-1,-2 1-2,-3 0 1,-1-1 0,-1 0-42,15 0 1,-3 0 2,-16-1 0,-2 0-581,8-2 0,-4-1-4523,7-3 5256,9-2 0,-35 3 1,-12 1-1</inkml:trace>
  <inkml:trace contextRef="#ctx0" brushRef="#br1" timeOffset="680183">16766 11463 11822,'-45'-1'140,"1"0"0,2 1 0,11-1-432,26 1-116,3 0 800,10 0 521,16 0-487,6 0 5,3 0 0,6-1-746,8-1 1,4 0 472,-2 0 1,5 0 0,2 0-731,-7 0 1,3 0 0,0-1-1,2 1 605,7 0 1,1 1 0,1-1 0,1 0-19,-9 1 1,1 0 0,0 0-1,1 0 1,0 1-428,2-1 1,1 1 0,-1 0 0,1 0-1,0 1 413,0 0 0,0-1 0,0 2 1,0-1-1,0 0-180,-2 0 1,0 1 0,-1-1-1,1 1 1,1 0 238,-6-1 1,2 1 0,1 0 0,-1 0-1,-1 0 1,-1 0-139,1 0 0,0 0 0,-2-1 0,-1 1 0,0 0 120,11 0 0,-1 0 0,-2 0 0,-3-1 10,-1 1 0,-4-1 1,3 1 14,2-1 0,3 0 0,1 0 0,-4-1-24,-1 1 0,-2 0 0,4-1-15,-3 1 0,6-1 0,1 1 0,-2 0 0,-8-1 0,14 0 0,-5 0 143,-10 0 0,2 1 0,-9-1-64,13 0 720,-18 0 0,-2 0-385,5 0 673,-6-1-577,-17 0 1276,-15 0-2671,-4 0 1612,-7 0 1,6 0 0,-3 0 0</inkml:trace>
  <inkml:trace contextRef="#ctx0" brushRef="#br1" timeOffset="691282">1848 9182 10226,'55'8'-129,"-1"0"1,-10-2 0,1 0 0,-5-1 254,-7-2 0,0 0-599,17 2 1,2 0 734,-2-1 0,-1 0-1069,7 0 1,-1 0 895,-10 0 0,2-2 160,2 1 0,5 0 1,-1-1-748,-3-1 0,0-1 0,0 1 515,1 0 0,-1 1 0,1-2 56,8 0 0,1-1 0,-7 0-348,-12 0 0,0 0 393,4-2 1,3 0 0,2-1-3,3-1 0,1 0 0,0-1-18,2 1 0,1-1 0,2 0-43,-8 1 1,1-1 0,0 0-1,-2 0 28,9 0 0,-2-1 0,1 1 5,0-1 0,1 1 0,0-1 369,0 1 1,0 0 0,-1 1-365,0 0 1,0 0 0,-1 0-46,-1 1 1,-1 0-1,0 1-267,-1 0 1,-1 0 0,-3 0 228,9 0 0,0 0 106,-4 1 0,3-1 1,-4 0-220,6 1 1,-3-1 94,-12 1 1,1 0 0,3 0-78,14-1 1,3 0 0,-7 1 53,-14 0 0,-1 0 64,6 0 1,4-1-1,-1 2 24,12-1 0,-4 2-20,-7-1 1,2 1 188,-5 0 0,3 0 1,-2 1-204,9 0 0,-3 1 3,-13-1 1,-1 1 16,6 1 0,1 0 22,1 0 1,0 0-18,5 0 1,-1-1-30,-3 0 1,2 1 4,-10-3 0,2 0 1,-2 0 0,5 1 0,1-1-7,-3 0 1,3 0 0,-2 0 9,12 0 0,-2 0 17,1 0 0,-1 0 11,1 0 0,-3 0-31,-12 1 0,1 0 21,-2 0 1,3 0 0,-5 1-14,-8-1 1,1 0 26,15 1 0,6-1 0,-4 0-16,-2 0 1,-1-1-14,-2 1 1,4-1 0,-1 0-8,-6 1 1,-1-1-1,0-1 4,2 1 0,0-1 0,0 0-4,1 0 0,0 1 1,0-1 164,0-1 0,0 1 0,-1-1-176,1 1 0,-1 0 1,-1-1 554,0 1 0,-1 0 1,-1 0-544,22-1 1,-4 1-15,-13-1 0,1 1 19,-3-1 0,3 1 0,-3-1 235,5-1 1,0 0-249,-3 1 0,4-1 0,-3 0 5,14-1 1,-4 0-18,-12 1 1,1-1 22,-2 1 0,4-1 0,-6 0-20,-8 2 1,1-1 5,14-2 1,8 0 0,-6 0 5,-5 1 0,-2 0-11,-3-1 0,3 1 1,-3 0 1,6-1 0,-2 0 434,-4 1 1,-2 0-424,-3 0 0,-1 0-5,-4 1 0,-1 0 11,28-1 428,-4-1-434,0 2-27,-2 0 16,-2 1 0,-1-1-17,-3 2 6,1 1 34,-1 0 715,0 0-738,-1 0 12,-1 0-12,-1 0-6,0-1 7,3 0 4,3-2-16,-9 0-3,-8 1 1,1-1 35,14-2-13,-14 2 0,0 0 8,19-5 44,-6 0 1071,-13 1-1014,6-2 318,-12 1-419,12-4-11,-3 3 0,2 0 56,1 0-50,-3 2-34,-6 2-23,-8 1-84,-8 3-285,-7 0-2073,-4 2 2476,-3 5 0,0-3 0,0 1 0</inkml:trace>
  <inkml:trace contextRef="#ctx0" brushRef="#br1" timeOffset="694017">15409 7002 21468,'46'-6'685,"5"1"-401,5 0-942,-22 2 0,2 0 840,4-1 1,1 1 34,5-2 1,0 1-47,3-1 1,1 0-47,2-1 0,0 1 42,2-1 1,1 0-151,1 0 1,1 0-381,1 0 0,1 0 346,0 0 1,1 0-3,1 1 0,0-1-12,1 1 1,1-1 0,-21 3 1,0 0-1,1 1-215,0-1 1,0 1 0,1 0 214,0 0 1,0 0 0,-1 0 50,2 1 1,-1-1 0,-2 1-80,8 0 1,1 0 100,-5 0 0,2 0 0,-3 0-3,1 0 1,0 0-21,-4 0 1,2 0 0,-1 0-186,7-1 1,-3 0 193,1-1 1,-1 0-25,1 1 0,0-1-4,0 0 0,1 1-85,0-1 0,1 1 36,-2 1 1,0-1 0,-1 1 1,-2 0-5,-4 0 0,-1 1-7,-2 0 1,-2-1 590,27 1-692,-5-1 65,-5-1 141,-1 0-109,0-1-7,3 0-23,4-1 21,2 0 921,0 1-1274,-5 2 23,-4-1-12,-6 1-12,1-2-23,5-1-7,6 0-7,4 1-13,1 0 346,-3 1 2,-6-1-6,-4 2 133,-4-1 3,-4 0 497,-2 1-520,-4-1 720,12 0-928,-15 0-396,18 0-2936,-14 1 3530,5 1 0,-16 0 0,-11 0 0</inkml:trace>
  <inkml:trace contextRef="#ctx0" brushRef="#br1" timeOffset="697029">14448 7026 20106,'3'-61'784,"-1"13"-986,1 46 46,-1 8 212,2 10 101,3 16-28,0 18-100,2 10-10,-5-29 1,-1 1 30,3 30-27,0-7-6,1-6 16,-1-11-50,-1-11 284,-2-12 681,-1-8 88,0-7-583,0-9-352,-1-9-17,1-13-17,-1-9-33,0 5 67,0-22-1,-1 19 29,0-13 0,0 20-6,0 9-39,0 10-134,-1 6-208,0 6 68,0 4 162,-2 7 28,1 10-11,-1 8-12,1 7 18,2 2-12,2 0 28,3-6 28,1-8 68,0-9 27,-4-8 308,1-4 79,-3-3-201,1-3-242,-4-9-66,1 2-7,-2-9-10,1 9-147,0 1-683,0 4-1192,1 8 2027,-3 17 0,3-12 0,-2 11 0</inkml:trace>
  <inkml:trace contextRef="#ctx0" brushRef="#br1" timeOffset="698059">14321 8210 16033,'-24'-48'1045,"0"0"1,2 5-1,2 6-356,0 11 201,-2 8-800,-3 8-3993,-17 13 3914,8 4 363,3 4 1,-2 3-373,5 1 1,1 2-12,-8 5 1,1 2-9,1 1 1,4 1-21,3-1 1,5 2-15,5 3 1,4-1 50,0 9 179,18 7-134,11-24 50,12 1 78,15-10 7,-2-9-74,-1-6 101,0-13 1,-7-8 3213,-2-2-3262,-9-1 1,-2-4 8,5-16 47,-8 13 0,-1-2 43,3-19 72,-6 6 34,-7 9-11,-4 9 22,-4 7-285,0 10 22,-1 5-95,1 8-549,0 0 229,1 14 315,-1-2-12,1 26 0,3 3-6,-1-6 0,2 3 3,1-4 1,0-1-687,2 7 1,0-2 677,10 18-6,-3-15-2949,6-2 2966,-2-16 12,5 0 32,7-11 40,-2-11-39,-1-5 0,2-14 905,-7-4-854,6-10 49,1-14-100,-11 15 3465,1-13-3376,-10 20 6,0-3 17,-4 9-51,-2 7-61,-2 7-95,-1 3-174,0 3-17,0 5 241,0 6-6,1 9-22,5 6-28,1-3-123,8 12-235,3-5-1328,11 16-2459,-2-10 3724,0-2 0,-14-20 0,-6-8 0</inkml:trace>
  <inkml:trace contextRef="#ctx0" brushRef="#br1" timeOffset="698249">14636 7988 14090,'-4'-6'5506,"0"0"-5102,4 6-2746,0 0-139,-29-39 2481,27 37 0,-26-35 0,33 45 0</inkml:trace>
  <inkml:trace contextRef="#ctx0" brushRef="#br1" timeOffset="698815">14102 7802 19552,'-2'-46'886,"0"1"1,1 3 0,-1 10-629,0 22-449,1 6-56,1 6 230,2 10 40,5 13-18,1 1 58,14 28-21,-5-13-1,6 16-4,-8-15 26,-7-9 34,-4-12 194,-2-9 44,-2-7 824,1-6-622,-1-8-414,-2-12-44,-3-13-1,-2-9-10,-1-1 4,0 2 23,2 10-66,2 12-130,0 5-216,2 11-153,0 1 209,0 13 265,0 1-375,0 34-648,2 1-1917,0-8 1,1 1 2093,4 24 0,-1-22 0,0-18 1</inkml:trace>
  <inkml:trace contextRef="#ctx0" brushRef="#br1" timeOffset="699331">14937 8161 15905,'-3'-6'5231,"2"1"-2732,1 5-2707,-14-56-17,11 44 119,-11-35 117,16 66-26,4 15 15,3 9 6,4 7-6,1-1-6,4-3-45,0-8 85,-1-9 66,-3-11 309,-3-9 123,-1-9-179,4-12-95,5-11-1,3-13-167,-4 3 89,4-23-101,-10 18-27,3-13-57,-6 20-89,-3 9-398,-3 10-420,1 6-251,-1 9-1127,4 7-3120,2 8-3859,0 7 8422,-2-5 0,-3-5 0,-3-11 0</inkml:trace>
  <inkml:trace contextRef="#ctx0" brushRef="#br1" timeOffset="699548">15424 8167 24060,'-4'-32'-353,"0"0"1,-3-12 340,5 59-38,0 12-146,0 9-218,4 5-326,4 3-711,2 0-2049,3-4 3500,1-6 0,-5-17 0,-1-5 0</inkml:trace>
  <inkml:trace contextRef="#ctx0" brushRef="#br1" timeOffset="699716">15581 7939 12578,'-2'-7'6262,"0"2"-5522,2 5-3328,0 0 67,-23-38 2521,20 48 0,-19-43 0,25 53 0</inkml:trace>
  <inkml:trace contextRef="#ctx0" brushRef="#br1" timeOffset="700542">15937 8069 16801,'0'-4'4565,"0"0"-2940,0 4-1597,-64-36-23,24 42-2139,-10-10 0,0 6 2128,11 33 3,17-7 1,3 1 833,8 11-859,8 9 28,16-9 67,18-5 1,-5-17 122,16-7 45,-11-20 45,10-10 84,-3-14-22,-4-11-107,-8-12-168,-16 23 0,-1-2 1357,-2-3 0,0-1-1351,-2-1 0,0 0 44,0 3 1,-1 0-1452,0 2 0,-1 3 1496,1-6 79,-2 8-179,-2 24-516,0 2 381,-1 29 62,1 6 0,0 16-950,3-9 1,2 1 881,2 4-73,1-1 1,1 1 1972,9 11-2225,-3-17 1,1-1 90,7 9-415,13 0-45,-8-30 212,6-3 365,3-14 3639,-1-11-3275,-2-12 84,-2-8 90,-2-3 128,-4 0 180,-4 5 464,-6 8-845,-8 11 45,-5 5-958,-3 7 649,-1 10 18,2-4 16,9 15-17,3-11 12,9 4 22,-5-9 218,5-3-150,-11-5 122,6-6-55,-7-7 83,-1-18-162,-3 9 129,-6-21-190,-3 28 72,-6-13-28,-5 19-84,-19 1-28,-3 12 17,-13 12-33,14 3 10,-2 17 12,15 0-3437,3 26 3409,12-15-278,16-6 0,8 0-193,23 6 283,-15-17 0,3-1-803,7-4 0,1-3 1030,-4-4 0,-1-1 0,14 6 0,-9-4 0</inkml:trace>
  <inkml:trace contextRef="#ctx0" brushRef="#br1" timeOffset="701625">13026 8834 19590,'9'-39'840,"1"-1"0,4-21-677,-12 59-135,-4 8 164,-1 3-13,-2 7 141,-10 18 44,-6 9 0,-2 5-776,1-4 1,0 3 461,2-3 1,-1 4 0,3-4-23,1-2 0,4-1 16,1 9 1,5 1-33,6-13 1,5 0-16,3 8 0,8 0-165,16 5 0,11-6-1638,-3-17 1,6-3 0,-1-3 843,-5 0 1,-1-2-1,3-3 962,9-3 0,3-3 0,-10-4 0,5 0 0,-1-3 0</inkml:trace>
  <inkml:trace contextRef="#ctx0" brushRef="#br1" timeOffset="703482">13904 9258 7801,'1'-5'6809,"0"2"-10252,-1 3 4133,11-67 600,-7 37-8,2-11 1,-1 0-290,-4 13 734,-2 4-830,-6 3-785,1 9-19,-13 1-100,7 9 3383,-18 2-3431,3 8-11,-19 14 26,6 7 1,-5 14-1,20-12 42,0 10 12,12-9-100,4 13 75,9-18-3308,27 8 3352,-6-26 29,31 5 11,-7-19-1126,-9-2 0,1-3 1120,12-6-485,-14-2 1,-2-3 613,-3-9 1619,5-5-1597,-11-12-112,-15 25 191,5-24 2498,-12 28-2588,1-6 2306,-3 15-2390,-2 3-190,0 4-22,0 1-102,-5 9 186,-3 4-3387,-5 13 3375,2-3 6,-1 11 5,8 5 12,4 1 10,7-3-27,15-1 6,-4-20 38,20 9-5,11-16 11,3-6-3,-18-3 1,0-4 47,16-8-22,-12-1 151,-1-9-73,-18 5 3380,2-10-3469,-13 8 50,-3-13-95,-6 14 22,-8-27 17,-1 16-29,-3-4 63,4 2-40,7 19 6,0-4-62,4 13-56,0 2-5,3 1 67,6 2 50,10 1-17,12 2-33,-1 3 0,2 0-17,20 23 17,-23-12-1716,1 10 0,-3 2 1710,-12-4 0,7 32 17,-18-26-6,0 5 35,1-4-24,1-14-21,7 5 44,5-10 3380,7-6-3396,11-4-3371,6-9 3382,-6 0 83,15-16-16,-21 3 38,10-11-16,-16 0-16,-7-2 32,-7-2 3354,-5 1-3443,-9 2-16,-5 1 16,-7 3 11,-3 2-22,-1 2 34,2 4-17,6 5-51,4 4 51,5 4-45,3 3-101,0 1 90,3 1 33,2-1-27,22-1 5,-8 1-28,43 0 16,-33 1-27,29 2-6,-30 3-16,5 5 33,-11 0-11,0 6 50,-8 8 11,-2 4-11,-3 10-11,-6-3-44,0 1 16,2 2 5,0-8-363,14 16-416,0-14-1107,14 13 21,-7-18-1977,1-5 3865,-4-9 0,-11-7 0,0 0 0</inkml:trace>
  <inkml:trace contextRef="#ctx0" brushRef="#br1" timeOffset="703648">15815 9191 22666,'2'-2'3176,"0"0"-3260,-2 2 72,-3 24-1640,-18 29 1652,9-13 0,-1 0 0,-12 17 0,8-13 0</inkml:trace>
  <inkml:trace contextRef="#ctx0" brushRef="#br1" timeOffset="714332">16351 9030 9184,'0'-2'5645,"0"-1"-178,0 3-5002,-3-6-207,2 5-107,-3-5-78,4 6-62,-1 0 17,-1 2 56,-3 1-11,-4 4 5,-1 2 34,-3-1 90,2-1 213,4-3 246,3-2-359,3-2 112,0-7-313,0-3 0,-1-11-17,1-2-6,1-2 6,3 1-33,2 4-40,9 1-17,-3 9 1,9 0-29,-1 9-16,7 2 22,2 8 5,2 8 1,-8 1-6,7 28-11,-19-21-28,3 34-90,-26-16-156,1-13 1,-3 0 208,-5 3 1,-5-2 27,-3 2 1,-2-2 61,6-6 0,-2-1 36,-11 4 1,0-3 33,-10 0 2,17-9 1,2-2 154,-2-6 0,13-5-95,9-10-46,6-4-16,7-9 373,6-1-401,17-5-11,-6 10-23,18-1 6,-10 12 0,10 2-22,0 5-23,3 5-179,2 6-560,3 7-2521,-1 3 3305,0 3 0,-23-12 0,-5-2 0</inkml:trace>
  <inkml:trace contextRef="#ctx0" brushRef="#br1" timeOffset="714559">16974 9287 25035,'4'5'403,"-1"11"-324,-2 26-253,-6 12-2140,-1-23 1,-1 0 1575,-9 27 1,3-20 0,5-16-1</inkml:trace>
  <inkml:trace contextRef="#ctx0" brushRef="#br1" timeOffset="717824">13158 5856 16633,'2'0'896,"1"0"-801,45-4-16,5 0-57,-2 0-33,-2 2 45,-25 1 50,-12 1 212,-7 0-21,-16 3-247,-10 2 5,-19 5-27,-13 3-17,7-2 33,8-2 1,1-2 10,-1 0 6,6-1 1,0-1 77,3 0-173,6-3-218,11 0 179,11-2 251,16 0-72,-1 0 28,48-7-100,-9 0-15,-13 1 0,1-1-8,-8 2 0,-1 1-12,26-4 6,-20 3 23,-6 2-34,-23 3-123,-9 1 78,-12 2-17,-42 11 74,18-4 44,-12 3 0,-2-1 184,-6 2-21,18-6 0,3 0-17,2-1 162,19-6 196,21-2 156,26-9-514,13-2-174,7-2-714,-13 6 0,-2 1-5263,5 1 5977,-7 1 0,-2 1 0,-12 2 0,-2 0 0</inkml:trace>
  <inkml:trace contextRef="#ctx0" brushRef="#br1" timeOffset="719073">17402 9052 9632,'-11'0'5287,"2"0"-3394,9 0 1474,0 0-2886,17-21-358,-12 16-16,12-16-180,-17 21 17,0 1 78,1 4 12,0-1 56,0 4 100,0-3 196,-3 0 197,-1-3 0,-4 0-113,-2-4-106,-1-4-95,-2-7-90,2-7-61,3-5-12,3-1-38,4 2-40,3 6-73,4 4-28,3 7 11,6 3 40,0 2-28,19 11 38,-5 5-10,15 10 0,-11 6 10,-4 2-38,-9 5-12,-11 3 34,-27 16 28,-1-17-17,-5-9 1,-5-1-1,-22 9-307,17-15 1,-2-1 362,1-3 1,0-2 128,-21 4 78,17-10 29,19-11-91,10-7-27,8-3 11,2-4-39,2 1 613,2 2-737,4 5-5,6 3 17,17 6-11,20 7-20,-16-3 0,2 2-632,6 2 1,2 0-461,3 1 0,1 1 1106,4 1 0,-3 0 0,8 2 0,-10-2 0</inkml:trace>
  <inkml:trace contextRef="#ctx0" brushRef="#br1" timeOffset="719925">18052 8814 24956,'-23'-24'641,"-1"0"1,-13-14-485,37 36-213,0 1 34,0 7 22,2 4 33,9 13-5,13 8-28,17 10 5,-14-18 1,2 1-358,5 1 0,2 1 338,1 1 0,1 1 2,-3 0 1,-1 2 14,-6 0 0,-6 3-34,-8 2 0,-11 4-892,-15 0 1,-11 2 0,-2-1 922,-9 12 0,-2-4 0,-5 0 0,2-6 0,-4-2 0</inkml:trace>
  <inkml:trace contextRef="#ctx0" brushRef="#br1" timeOffset="826856">13255 8242 8412,'-5'0'2000,"2"0"1103,3 0-3159,-31-7 403,28 5 491,-15-5-117,44 7-97,15 0-3434,17 0 3079,-7 0-40,-12 0 1,0-1-335,13 1 339,-6-2 0,6 1-76,-12 0 0,4-1 0,1 0-441,14 0 1,4-1 0,3 0 327,-5 1 0,2-1 1,1 0-1,-4 1-407,4-1 1,-3 0 0,2 0 395,-8 1 0,2-1 0,-1 0 1,-5 1 12,-1 0 0,-3 0 0,0 0-22,-1 0 0,0 0 0,2 0-26,4 0 0,2 0 0,-1 0 38,0-1 1,0 1 0,1-1 5,3 0 0,1 0 1,1 0-19,-8 0 0,2 0 1,0 0-1,-1 0-13,12-1 1,-1 1-1,-3-1-24,-9 1 0,-2 0 0,4 0 18,2 0 1,6-1-1,-1 1 1,-7 0-167,5 0 0,0-1 179,-2 1 0,8 0 0,0 0 0,-8 0-4,4-1 1,-3 1-19,-5 0 1,2 1-1,-4-1-12,1 1 0,-5 0 12,-5 1 0,-3 0-19,18 1-138,-17 0 1,-1 0-161,3 0 396,9 0 0,-2 1 0,-20-1 1,22 2-1</inkml:trace>
  <inkml:trace contextRef="#ctx0" brushRef="#br1" timeOffset="827622">13055 9447 9091,'-7'2'-262,"1"-1"1220,6-1-551,0 0 556,74-25-134,-40 16-493,14-5 1,1 0 859,-2 9 0,12 0-753,-5 0 49,1 1 1,4 0-279,-10 1 0,3 0-600,-1 0 1,4 0 0,-1 0 417,-2 1 1,-2 0 0,2 0 83,2 0 1,0-1 0,1 1 22,1 0 1,0 0-1,0-1 59,1 0 0,-1 0 0,1 0-553,1-1 1,0 1 0,0-2 594,3 1 0,0-1 1,0 0-89,-13 1 0,1 0 0,0 0 0,0 0-37,3-1 0,1 1 0,0 0 0,0 0-9,2-1 1,1 1 0,1 0 0,-1 0-555,1 1 1,1 0 0,-1 0 0,1 0 413,-1 0 1,0 1 0,-1-1-1,1 1-84,-3 1 0,-1 0 0,0 0 1,0 0 6,-4 1 1,0-1-1,0 1 1,-1-1-541,11 1 0,-1-1 0,-1 1 501,-4-1 0,-1 0 1,-1 1 4,-4-1 1,-1 0 0,-1 0 47,17-1 1,-1 0-34,-4 0 0,-1 0 13,-3-2 1,0 0 150,-1-1 0,-1 0-3,1-2 0,0 0 0,-1 1 0,-1-1 301,-2 0 1,0 0-302,-4 1 0,-2 0 626,-3 0 0,-1 1-624,-3 0 1,-2 0 39,26-3 2589,-11 1-2690,-8 0 765,-8 2-1628,-5 0 1095,-4 1 1,-11 3 0,-3 0-1</inkml:trace>
  <inkml:trace contextRef="#ctx0" brushRef="#br1" timeOffset="830615">19123 6744 18097,'51'3'895,"-20"-2"0,2 0-746,8-1 1,1 0-754,9-1 1,2 1 714,6 0 0,3-1-531,-18 1 1,2 0 0,0 0 489,2 0 1,1 0-1,1 0-26,1 0 0,1 0 0,0 0-22,0 0 1,0 0-1,0 0 17,-1 0 1,0 0 0,-1 0 8,-3-1 0,0 1 0,-1-1 26,18 0 0,-2 0 76,-7-1 0,-2 0-132,-8 0 0,-1 0 134,-9 0 1,-3 0 442,14-1-18,-21 0 574,-15 2-3786,-12 0 3151,-9 1 0,4 0 1,-4 0-1</inkml:trace>
  <inkml:trace contextRef="#ctx0" brushRef="#br1" timeOffset="831456">19540 6842 28805,'30'-44'-1268,"-4"23"1671,-20 62-2047,0 15 1186,-4-24 0,1 1 26,-1-1 1,-1 0 54,2 29 111,-2-9-485,0-10 345,-1-10-270,-2-9 1400,1-10 726,-1-7 158,0-5-382,-3-8-962,-3-9-260,-9-26-272,5 9-24,-2-15 26,9-4 186,2 12-268,2-13-361,2 26 859,-1 13-210,0 8 250,0 7 112,0 4-35,2 20-239,-1 16 5,0-2-56,0 14-4,0-21-10,0 4-49,-1-9 234,0-10 278,0-9 99,0-6-438,-2-19-99,0-5-25,-4-31-8,2 17-20,0-20 92,3 24 56,1-2 67,0 14-156,0 10-1,-2 11 1403,-3 14-841,-1 4-557,-7 38-589,4-4-946,3-12 1,1 3 1525,3 2 0,0-3 1,1 6-1,1-2 1</inkml:trace>
  <inkml:trace contextRef="#ctx0" brushRef="#br1" timeOffset="832373">19002 7920 15433,'-1'-5'4122,"0"0"-2275,4-57-1410,-1 41 14,1-16 0,0 3-273,-1 26-109,1 0-99,-3 9-63,2 15 173,-1 10 25,0 19-127,-5 6 31,-2 4 5,-3-12-64,0 4-34,0-8 233,2-7 363,-1 0 384,6-25 871,1 0-1791,-1-19-65,-2-16-130,1 0 63,0-35-62,4 32 70,4-30 318,9 16 143,7 0 69,-2 12 161,7 13 283,-4 17-47,8 3-133,0 8-186,0 9-327,0 9-361,-4 5-209,-3 5-138,-4 1-352,-4-1 33,-6-4 192,-4-6 245,-4-9 233,-1-7 468,0-7 106,1-3 359,0-7-431,0-1 99,4-23-100,3 5 24,2-6-36,12-3 129,-5 14 5,10-4-435,-7 14 528,-1 7-112,0 11-364,2 8-194,-5 3-601,8 20-566,-6-7-759,10 17-1240,-4-8-3812,2-3 6991,-3-7 0,-9-12 0,-7-10 0</inkml:trace>
  <inkml:trace contextRef="#ctx0" brushRef="#br1" timeOffset="833865">19836 8074 24870,'-16'-39'-1305,"3"7"744,14 32 1161,3 0-179,1 0 104,12 2-196,2-1-55,10-2-60,0-5 317,-7 0 215,5-14-606,-16 8 86,8-19-145,-15 10 3,1-11-109,-8 13-156,-9-4-175,-3 13 211,-11 0 146,1 9 271,-1 10 260,3 8-148,3 11-150,5 8 66,5-6 27,3 19-360,8-13-196,6 16-289,11-10-373,27 1 244,-10-15 453,-5-11 1,2-4-46,9-2 105,11-2 159,-8-8 183,-7-8 151,-7-8 152,-11-1-94,-4-17-226,-10 6-135,0-13-47,-6 6-88,-2 0-85,0 2-86,0 2-84,7 2-3296,6 3 3546,1 8 137,11-2 36,-6 11 99,8 1-17,-4 12 129,1 7-71,1 10-162,1 7-84,-6-2 3173,7 21-3500,-8-11-128,7 18-80,-4-11-178,5-4 67,4-6 165,4-8 139,6-10 252,5-9 199,3-13 140,3-9 111,-1-15 7,-5-8 2,-6-5 35,-10-2-5,-12 3-87,-8 4-190,-15 8-229,-8 7-41,-11 7 21,-9 6 29,0 5 5,3 6 38,7 4 56,6 6 34,7 5 43,5 6-52,3 3-19,6-1-30,7-2 3,10-3 2,-4-7 122,9-4 43,-9-8 27,5-6 41,0-3 36,-1-4 30,-3 2-6,-4 2-110,-5 5-107,-4 2-61,-1 4-87,1 8-31,2 10-14,1 15 24,0 14 35,-2 14 42,-2-26 1,0 2-328,0 4 1,1 1 226,-1 4 0,0 2-564,-1 5 0,-2-1 549,-4 3 0,-4-2 49,-3-2 0,-5-2-229,-8-6 1,-3-6 328,-13 6 11,13-30 0,-1-8-40,-10-23-524,-4-20 414,25 6 1,6-5 23,3-7 0,7-3 20,8-5 0,6-1-156,6-1 1,6 1 107,6 2 1,4 3-118,3 2 0,3 4-155,0 3 1,1 2-141,-1 4 1,2 1 132,-1 4 0,-1 2-133,0 2 1,-1 2 364,-9 5 0,1 2-101,7-3 0,-1 3 948,6-1-371,12-2 879,-29 10-95,-13 3 754,-7 3-457,-5 0 5,0 2-935,0-1-375,0 2 39,0 2 11,0 3 62,3 4 84,4 1 56,9 1 33,7-3-44,5-5-62,2-5 185,4-14-269,-12 2 123,5-24-185,-18 15 85,2-18 16,-11 15 61,-11-6-195,1 12 27,-16 3 37,2 11 45,-9 4-8,-1 8 9,2 10-16,5 10-94,6 11 26,8 9-57,8 7-149,15 4-83,0-29 1,4-1-1965,8 6 0,2-2 1296,12 15 1,-3-9 0,-22-26 0</inkml:trace>
  <inkml:trace contextRef="#ctx0" brushRef="#br1" timeOffset="835058">19414 9076 22804,'11'-40'60,"0"1"0,-1 1 0,-3 14-338,-6 23 598,-2 8-281,-3 9 193,-7 16 55,-9 17-143,7-18 1,-2 3-725,-2 5 1,1 1 672,0 6-1,1 0-53,1 4 1,3 1-114,2 0 0,3-1 57,4 0 1,4-1-132,4-5 0,7-1-570,5-4 0,6-3-448,11-4 0,5-5-735,-5-7 1,2-3 1894,14-1 1,-7-5-1,-21-5 1,-4-2-1</inkml:trace>
  <inkml:trace contextRef="#ctx0" brushRef="#br1" timeOffset="838715">19832 9393 16292,'29'-45'1092,"1"0"0,-4 4 0,-4 6-95,-11 11-62,-5 6-206,-3 5-404,-7 5-303,-8 4-33,-15 4 5,-13 9 6,3 0-8,6 5 0,2 2-37,-8 10-6,-10 15 23,23-3 17,10-9-11,8 11 11,8-17 33,3 7 45,6-16 96,1-7-63,1-3 164,12-13-119,1-6 12,14-12 17,-2-4 66,1-3-128,-11 8 163,2-3 195,-13 9-173,-3 4-118,-7 4-128,-7 9-96,-1 3-17,-1 3 45,-4 5 1,-4 9-1,-3 9 0,1 6 6,4-4-12,5 15 29,10-13-12,5 10 1,9-12 10,3-5-5,4-6 17,7-8 6,-11-6 10,11-10 23,-12-5 34,5-10-12,-5-5-11,-5-2 1,-7-1-7,-6 1-15,-4 2-13,-4 2-5,0 7 23,-1-1 5,2 3-45,0 1 0,2 3-56,3 4-11,3 6 28,9-1 6,5 2-17,7 6 11,2 4 5,-3 9 0,-5 7 18,-8-2 16,-2 10-17,-3 4-5,0 3 0,0 5 16,-1-12-16,0-2 6,2-5 21,2-4-16,4-5 17,3-6 6,-3-5 16,13-5-27,-12-4 44,17-9 11,-7-13 28,0-2 23,-5-6-12,-12 6-78,-6 8-17,-10-10 6,0 13 11,-14-19 11,10 16-5,-5-8-1,11 8-16,5 2-28,8 0 22,6 0-22,7 3-17,2 3 28,0 4-28,1 5 11,-3 6 6,1 5-11,-1 7 22,1 6-12,0 6 7,-2 4-1,-2 4-11,-2 3 6,-3-1-84,-2 1-185,-2 0-387,-4-1-1007,-8 2-2763,-7-2 4437,-3-6 0,4-14 0,4-9 0</inkml:trace>
  <inkml:trace contextRef="#ctx0" brushRef="#br1" timeOffset="838908">21171 9595 25343,'-6'50'-2985,"-8"5"2985,-7-6 0,6-17 0,5-12 0</inkml:trace>
  <inkml:trace contextRef="#ctx0" brushRef="#br1" timeOffset="842816">21349 9333 20767,'18'-32'1254,"-4"6"-1248,-14 26 44,0 4 113,-3 6-6,-3 12-79,-3 10-50,-1 8-11,2 3-22,3-1 5,7-1 22,6-5 17,7-3 40,8-8 61,3-7 100,2-9 74,1-4-23,1-11-16,-2-6-35,2-14-44,-1-8-89,-6 3 274,2-19-79,-16 18-33,1-14-106,-19 16-68,-9 2-73,-12 2-5,-7 5-6,-3 1-16,3 6-1,6 4-134,12 6-129,6 2 22,7 7-89,-1 5-330,-1 9-633,0 8-1115,3 5-2919,2 4 5333,6-6 0,-2-11 0,1-10 0</inkml:trace>
  <inkml:trace contextRef="#ctx0" brushRef="#br1" timeOffset="843073">22063 9566 22823,'0'42'470,"-1"7"-980,-4-23-4318,-6 16 4828,-1-8 0,3-12 0,3-9 0</inkml:trace>
  <inkml:trace contextRef="#ctx0" brushRef="#br1" timeOffset="845890">22512 9364 19832,'0'-44'1194,"-1"1"1,2 3 0,-1 11-976,-2 24-35,2 3-329,0 1 10,0 9 191,0 7-50,-1 5 5,1 15-11,-3 13 0,-2 2 0,-4 10 6,1-18 11,2-11-6,2-2 0,2-12 23,1-5 358,1-4 386,0-8-588,2-11-128,3-16-40,2-12 6,0-2 0,1-5-16,0-3-1,-1 10-6,1-11 12,-4 25-3386,0-3 3380,-3 13 17,0 4-79,-1 10-341,0 1 336,-1 10 79,1 4-23,-1 15 3386,0-5-3403,3 11 17,0-14 17,5 24-17,-3-23-11,3 9 28,-5-20 72,-1-8 119,0 0-68,-1-2 79,0-7-203,0-6 18,0-12 5,0-9-39,3-5 23,2-1 27,3 6 23,2 5-45,-5 13 0,-2 5-79,-3 8-178,0 2 212,0 4 6,-2 14-40,1-1-380,-2 31-471,1-10-1288,-1 22-4182,1-4 6372,0-8 0,0-18 0,2-13 0</inkml:trace>
  <inkml:trace contextRef="#ctx0" brushRef="#br1" timeOffset="846116">22944 9620 22918,'-9'48'-45,"-3"1"-593,0-15-4278,0-4 1,-1-1 2457,0-2 0,-5 9 1,15-29-1</inkml:trace>
  <inkml:trace contextRef="#ctx0" brushRef="#br1" timeOffset="848547">23350 9333 20006,'13'-38'297,"1"-1"0,0 1 1,2 8-91,7 17 10,4-2-111,5 7-161,-8 7 9,-2 5 13,-1 12-23,-4 8-25,2 12-215,-7 24-3349,-13-3 3507,-7 2-142,-5-29 0,-3-2 325,-17 14-3,12-17 0,-2-1 115,-22 16-79,14-16-72,9-8 10,16-11 3133,5-4-3077,0 0 108,9 1-124,-2 0 786,17 0-920,8-1-308,21-2-1558,-7-3 1,5-1 1630,2-2 0,-1 0 1,-10 1-1,-4 0 0,19-4 1</inkml:trace>
  <inkml:trace contextRef="#ctx0" brushRef="#br1" timeOffset="848848">23941 8956 24654,'-26'-46'-23,"27"32"29,35 56-15,-5-6 1,0 1-548,-6-6 1,1 1 527,7 16 0,0 2-504,-8-5 0,-3 4-717,-7 1 0,-3 5 0,-1-4-3667,-1 1 1,-5-2 4872,-7 9 0,-4-9 1,-3-25-1,2-10 1</inkml:trace>
  <inkml:trace contextRef="#ctx0" brushRef="#br1" timeOffset="856474">2197 16703 24575,'0'0'0</inkml:trace>
  <inkml:trace contextRef="#ctx0" brushRef="#br2" timeOffset="1.14633E6">18977 10295 11151,'2'-5'9768,"0"2"-8981,-2 3-146,4-13-234,-3 9-117,3-9-58,-4 13-39,-2 0-204,-4 0-129,-9 0 84,-11 0 51,-12 1 48,-5 1 31,0 1-27,5 1-3,5-2 33,5-2 53,1 0-87,11-2 98,-1 0 13,11 0-105,2 0-15,2 1-142,2 1 25,-3 5 35,-2 8-8,-7 15 14,-5 15 14,-6 13-326,10-25 1,-1 1 344,1 0 1,0 0 30,1 3 1,1 0-23,-2 10 11,4 9 34,15-27 11,6 4 16,15-7-55,13-6-325,17-6-1740,-21-8 1,2-2 2047,-1 0 0,-2-1 0,12-1 0,-18 0 0</inkml:trace>
  <inkml:trace contextRef="#ctx0" brushRef="#br2" timeOffset="1.14853E6">19532 10352 18756,'3'2'1031,"-3"2"-365,-2 0-78,-6 3-140,-4 1-90,-7 1-15,-3-2 150,0-4 50,4-2-330,7-4 274,1-13-274,6-6-79,-1-14-50,8-1-6,5 0 6,5 5-56,1 8-44,1 8-18,2 7-16,5 9 33,7 9-6,5 11-5,2 11-33,-5 10-29,-11 9-11,-14 10-165,-13-27 0,-5 2 162,-5 1 1,-5 1-390,-7 1 0,-4-2 456,-3 0 1,-2-2 53,1-4 0,0-2 27,3-6 1,2-3 123,-19 5 90,14-14 0,12-13-40,9-7 267,8-8-389,5-4 813,9 0-903,7 2-6,10 1-6,9 4-16,10 4-23,9 5-464,9 5 139,-25 4 1,1 1-976,1 1 1,2 1 1344,6 2 0,-3 0 0,6 0 0,-6 0 0</inkml:trace>
  <inkml:trace contextRef="#ctx0" brushRef="#br2" timeOffset="1.1487E6">20089 10654 21147,'1'-3'3972,"0"1"-3345,-1 2-604,7-2-40,-11 18-376,1 7-3483,-12 26 3876,1-3 0,4-14 0,5-14 0</inkml:trace>
  <inkml:trace contextRef="#ctx0" brushRef="#br2" timeOffset="1.15055E6">20621 10514 12668,'1'-6'6480,"0"2"-5377,4-26 1,3-8-118,-3 6-575,2-10 1,0 1 311,-4 15-432,-1 10 168,-1 6-246,-1 7-280,0 1 11,-1 7 72,-2 7 7,-4 13-1,-1 1 12,-8 28-29,7-24-11,0 2 1,1 0-12,2 1 40,0 9-23,5-21 17,3-5 16,2-8 113,4-2 55,7-6-66,8-9-84,1-1 38,14-11 51,5-3-61,-7 4 89,14-8-135,-31 19-5,9-5-22,-15 11 0,1 1-6,0 12 16,-2 5-21,0 15-29,-4 5 57,-4-3-197,-3 26-331,-1-12-103,-1-13 1,1 1-2233,0 16 2840,3-6 0,-2-22 0,2-6 0</inkml:trace>
  <inkml:trace contextRef="#ctx0" brushRef="#br2" timeOffset="1.15075E6">21320 10632 24475,'2'13'28,"-5"17"-409,-2-2-1938,-1 16 2319,6-4 0,0-18 0,3-3 0</inkml:trace>
  <inkml:trace contextRef="#ctx0" brushRef="#br2" timeOffset="1.15138E6">22328 10313 24424,'-56'-7'97,"0"0"0,3 0 0,6 2-35,2 2-12,3 1 18,5 0-7,5 1-10,4 0-40,11 0 0,1 1-11,11 0-11,0 3 0,0 2 22,0 6-11,1 7 5,-1 7-5,2 5 0,1 4 6,1 1 0,0-2-12,-1-8 34,-3 7-11,1-13-12,-1 4 51,2-12 174,2-6-11,0-3 1254,2-2-1249,8-10-202,-2 5-3375,12-13 3359,-7 9 22,17-6-6,-7 7-22,10 0-11,-5 8-50,7 14 44,-10-1-11,10 15 22,-19-10 6,10 21-22,-15-9 16,2 6 3421,-15-1-3477,-10-7-173,-23 13-241,-7-12-281,14-14 1,-2-3-92,-31-2 0,28-6 0,2-4 0</inkml:trace>
  <inkml:trace contextRef="#ctx0" brushRef="#br2" timeOffset="1.15236E6">22707 10783 18246,'1'-3'5484,"-1"1"-2762,0 2-2627,25-44-33,-19 33-62,20-28 28,-22 50-6,0 13-11,-1 12-134,-7 13-778,-10 7-3108,3-23 0,-2-2 4009,-10 25 0,7-20 0,8-17 0</inkml:trace>
  <inkml:trace contextRef="#ctx0" brushRef="#br2" timeOffset="1.15349E6">23176 10498 22929,'3'-35'795,"-1"1"0,4-23-599,2 40-106,3 3-73,3 3-28,12 4-23,5 5 6,1 4-28,4 9-17,-9 5 17,3 10 0,-8 6-140,-11 15 123,-9-13-5,-16 15 72,-9-18 29,-8 6 16,-3-8 135,-2-4-51,14-12 241,2-3-6,14-9-55,1-2-34,2-4-90,2-2-117,2-2-73,6-1-1,9 2 12,10 1-11,8 4 11,12 13-28,-4 6 6,-3 5-29,-5 8-10,-13-2 5,-2 9-23,-12 7 35,-14-7 32,-4-3-16,-15-7 23,8-13-85,-31 5-140,11-12-330,-18-5-846,16-12-3299,11-7 4705,13-1 0,9 7 0,6 6 0</inkml:trace>
  <inkml:trace contextRef="#ctx0" brushRef="#br2" timeOffset="1.15374E6">23955 10743 26374,'-1'29'-180,"-3"16"-492,-3 5-1400,0 12-298,4-22 2370,2 8 0,1-32 0,0 6 0</inkml:trace>
  <inkml:trace contextRef="#ctx0" brushRef="#br2" timeOffset="1.15401E6">24348 10471 26116,'8'41'26,"-1"1"0,0-1 0,-2-1-99,-3-3 1,-1-3-242,-1 22-2260,0-13 1,-1-2 2573,-2 5 0,0 6 0,1-34 0</inkml:trace>
  <inkml:trace contextRef="#ctx0" brushRef="#br2" timeOffset="1.15445E6">24720 10498 25870,'37'-29'50,"1"1"0,-4 1 1,-1 8-34,8 12-6,-3 5-11,-4 6-6,-9 0 17,5 13-11,-11-1 6,7 12-12,-8 0 6,-4-3 0,3 19 12,-6-8-7,2 7 6,-2 15-16,-6-13 16,0 9 3,-4-22 0,-1 0-25,-1 17 5,-1 7-14,-2-22 1,0-2-37,-5 8-22,-7 15-57,-4-21-134,-10-9-795,-16-7-2848,14-13 1,-2-1 3911,0-2 0,1-1 0,-14-1 0,18 0 0</inkml:trace>
  <inkml:trace contextRef="#ctx0" brushRef="#br2" timeOffset="1.15871E6">19228 7986 6691,'-64'2'805,"1"1"0,5-1 0,4 1-858,8-1 0,4 0 484,7-1 0,2 0 745,-16 1 463,18-1-1331,15-1-259,14 0 533,16 0 157,24 0-505,-7 0 1,4 0-571,13 0 0,5-1 395,-12 1 1,2 0-1,1-1-469,5 1 1,1 0-1,2 0 425,3 0 0,0 0 0,2 0-2,3 0 0,0 1 0,2 0-8,-13-1 1,0 1 0,1 0 0,0 0-333,3 0 0,0 1 0,1-1 1,1 0 381,2 1 0,0-1 0,2 1 0,-1-1-427,2 1 1,1-1 0,0 1 0,0-1 429,1 0 0,0-1 1,1 1-1,-1 0-7,-1-1 1,0 1 0,0-1-1,0 0-6,-3 0 0,1 0 1,-2-1-1,0 0-89,-3 0 1,-2 0-1,0 0 1,0 0 89,11-1 1,-2 0 0,-1 0-147,-6 0 0,-2 1 0,-1-1-187,-6 1 0,-1 0 0,-2 0 373,17 2 1,-7 0 0,5 0 0,-15 2 0</inkml:trace>
  <inkml:trace contextRef="#ctx0" brushRef="#br2" timeOffset="1.15957E6">19216 9674 18756,'3'-18'-918,"17"1"2309,25 11-752,-11 2 1,4 0-1188,8-1 0,4 0 891,9 0 1,3 0-193,-15 2 0,1-1 0,2 0-65,4 1 1,2-1-1,1 0-685,4 1 0,0-1 0,1 0 763,-13 1 0,0-1 1,1 1-1,0 0-115,1 0 1,1-1-1,0 1 1,1-1-25,2 0 1,0 0-1,1 0 1,0 0 0,2-1 0,0 1 1,0 0-1,1-1-4,2 0 0,1 1 1,0-1-1,0 1-4,1-1 0,0 1 0,0-1 0,1 1-319,-13 1 1,0-1 0,0 1 0,0-1 0,1 1 301,-2 0 0,1 0 1,0 0-1,0 1 1,-1-1-23,13-1 0,0 1 0,-1 0 0,1 0-398,-2 0 1,0 1 0,1-1 0,-2 1 391,0 0 0,0 0 0,-1 0 1,0 0-150,-1 1 1,-1 0 0,0 0-1,0 0 141,-1 0 1,0 0 0,0 0 0,-1 0-4,-1 1 0,-1 0 1,1-1-1,-1 1-2,-2 0 1,1 0 0,-2 0 0,1 0-2,13 0 0,-1 0 0,-1 0 18,-4 0 1,-1 0-1,-1 0 116,-4-1 1,-2 1 0,0-1-102,-5 0 0,0 0 1,-2 0 8,15-1 1,-2-1 567,-7 1 1,-2-1-563,-6 1 1,-3-1 1910,23-1-2123,-18 1 1953,-18 1-1776,-14-1 0,-8 3 1,-3-2-1</inkml:trace>
  <inkml:trace contextRef="#ctx0" brushRef="#br2" timeOffset="1.17051E6">2431 5532 24575,'6'0'0,"1"0"0,-1 0 0,-3 0 0,-1 0 0</inkml:trace>
  <inkml:trace contextRef="#ctx0" brushRef="#br2" timeOffset="1.17492E6">2978 5366 18964,'2'6'-2348,"9"0"2535,20-1 571,11 1-210,8 0-86,8 1-229,-26-3 0,2 0 19,2 0 0,1 0-509,5 0 0,1 0 860,5 0 0,2 0-228,6-1 1,1 0-193,4 0 0,2 0-572,-19-2 0,0 0 1,0 0 481,1 0 0,0 0 0,0 0 21,0-1 1,0 1 0,-1-1 7,1 0 1,-1 0-1,1 0-4,0 0 1,0 0-1,-1 0-8,2-1 1,0 0 0,-1 0-11,8 0 0,2-1-1,-1 0 0,4-1 0,-3 0-1,6-1 0,1 0-600,-3 0 0,4-1 0,-1 1 506,-9 0 1,-1 0-1,0 0-4,1-1 1,0 1 0,1 0 3,-1 0 1,0 0 0,0 0-325,-1 0 0,-1 0 0,1 1 358,-2-1 1,0 1 0,-1 0 21,0-1 0,-1 1 0,0 0 0,-1 0 0,0 0 0,-1 0 44,1-1 1,0 1 0,-2 0-101,7-1 0,2-1 91,-3 1 0,5-2 1,-4 0-52,7 0 1,-1-1 8,-13 1 1,1 1-1,6-1-24,3 0 0,9 0 0,3-1 0,-2 1 0,-9 1-170,-3 0 1,-6 1-1,6 0 125,4-1 0,8 0 0,2-1 0,-3 1 0,-10 1-59,-7 2 1,-6 0 0,0 0 19,21-1 0,-1 0 451,-1 1 1,-1 1-457,-2-1 1,0 1-5,-1 0 1,0-1 223,-2 1 1,1 0-218,-1 0 0,0 1-60,1-1 0,-1 1 77,0 0 0,1 0 5,0 0 1,0 0-16,-1 0 1,0 0 6,0 1 1,-1 0-2,-1 0 1,0 0-48,-2 1 0,0 0-3,0 0 0,0 0 47,-1 0 0,1 0 3,0-1 0,0 1 2,1-1 1,1 1-2,0-1 0,1 0-54,1 0 0,0 1 5,0-1 0,0 1 60,0 0 1,-1 1-11,-11-2 1,0 1 36,0 0 0,2 0 0,-1 0-25,3 0 0,2 0 11,-3-1 0,3 1 0,-2 0-66,13-1 0,-1 1 59,0-1 1,1-1-16,0 1 0,-1-1-4,1 0 1,-1 0 20,0 0 0,1 0-265,-1 0 1,0 0 428,1 0 1,1-1 181,-1 1 0,1 0 4,1-1 0,0 0-8,-1 0 1,1 0-1,-1-1 1,0 1-1,0 0 1,-1-1 1,-1 1 0,1-1-86,-11 0 0,2 0 1,-3 0-85,1-1 0,1 0-157,-3 1 1,2-1 0,-2 1 42,1-1 0,-1 1-62,13-1 1,2 1-2,-2 0 0,-1 0-11,-14 1 0,1 0 18,-3 0 0,2 1 0,-2 0-21,1 0 0,0 0-7,19 0 1,0 0 706,-14 0 1,-2 0-791,7-1 0,-2 0 90,-16 1 0,-1 0-42,12-2 1,-2 1-63,14-2 80,-22 2 0,2-1-7,-2-1 0,0 1 14,-1-1 1,2 1 7,8-2 1,-1 0 87,16 0 2,-17 0 1,-2 1 11,12-1-77,-21 1 1,1 0-18,30-1 10,-26 1 1,1 1-14,-5 0 1,0 1-39,28-2-6,-4 1 27,-12 0-18,-1-1 208,18-2 693,-22-1-709,15-2 1267,-21-1-1101,-8 2 157,-10 2-390,-7 2-202,-6 1-15,-2 2-2020,-2 6 2120,-2 4 1,1-1 0,-1-1 0</inkml:trace>
  <inkml:trace contextRef="#ctx0" brushRef="#br2" timeOffset="1.18702E6">17458 2954 24575,'0'0'0</inkml:trace>
  <inkml:trace contextRef="#ctx0" brushRef="#br3" timeOffset="1.59402E6">19237 3020 8338,'-2'-11'8189,"0"3"-6168,-15-52-508,12 27-861,-4-7 1,1 0 445,6 6-325,2 8-409,0 9-358,0 10-96,0 9 90,-1 11 22,-2 13 1,-2 14 16,-4 11 29,-2 10-177,4-29 1,1 1 217,0-1 0,-1 0 105,-5 25-17,3-19-143,1-1 19,5-23 308,-1 2 828,4-13-1220,3-25 501,0-8-483,3-26-20,1-3-26,2-2 244,0 5 60,-2 12-16,-2 13-144,-3 15-133,-1 8 7,-1 15 109,1 10-35,0 16 216,0-2-220,0 31 0,0-27-45,0 4 1,0 1 8,3 4-398,2 17-2393,3-18 2735,1-10 1,-4-14-1,-1-9 1</inkml:trace>
  <inkml:trace contextRef="#ctx0" brushRef="#br3" timeOffset="1.59511E6">18169 4131 9632,'2'-6'8340,"0"1"-6352,-2 5-717,11-73-397,-15 42-627,6-14 0,-5 3-51,-23 20-79,-10 9-38,-16 7-49,20 10 1,-2 2-303,-4 3 0,0 3 286,-3 5 0,1 4-28,1 0 0,2 3-3,4 1 1,3 2-4,5-1 1,3 1-194,-4 24 180,17-6 61,22-11 33,16-10 1,16-13-6,10-12-370,5-13 344,-29 1 1,0-2 11,1-4 0,-2-3-6,1-3 1,-3-3 19,0-4 0,-2-2 50,-1-3 1,-3-2 72,3-10 0,-3 1-123,-7 16 0,-1-1 171,3-12 0,-3 3-65,-6 13 705,0-14-660,-8 29 32,-1 3-430,-1 6-100,-2 6 173,-2 11 543,-3 14-425,-5 17-6,-1 15 3,8-25 1,1 2-386,2 9 1,1 0 398,2 17-6,4-21 1,3-2-23,11 3-11,8 2 23,2-12 21,8-16 91,-5-17-46,-1-5 46,2-23-34,-5-1 33,5-12 877,-7 4-485,-6 7-363,-9 15 5,-6 6-146,-2 10-151,-1 1-280,0 4 393,0 5 60,0 2 1,3 14 6,3 2-74,5 12-111,1-6-3793,4 3 1,2 0 3954,-1-3 0,10 19 0,-20-42 0</inkml:trace>
  <inkml:trace contextRef="#ctx0" brushRef="#br3" timeOffset="1.59529E6">18558 3755 21999,'-21'-15'-641,"0"-9"1,30 46 0</inkml:trace>
  <inkml:trace contextRef="#ctx0" brushRef="#br3" timeOffset="1.59567E6">18829 3916 21411,'0'-4'2823,"0"1"-2840,0 3 28,-1 17 0,4 13 1,2 20-7,3 7-8,-1-23 1,1-2 2,7 17 0,1-8 33,1-18 135,-4-14 359,7-9-208,0-15-173,-1-6 218,12-31-196,-8 7-118,4-9 6,-3 3-39,-6 14-106,-3 6-292,-5 10 78,-6 16-700,1 10-2385,6 18-1037,2 6 4425,6 18 0,-11-23 0,-2-2 0</inkml:trace>
  <inkml:trace contextRef="#ctx0" brushRef="#br3" timeOffset="1.59586E6">19354 4140 16689,'2'-4'6940,"0"0"-5226,-2 4-1877,24-33 135,-11 38-117,23-19-331,-15 48 16,-3-4-2430,8 16-3977,-11-14-1674,2 4 8541,-7-16 0,-7-14 0,-1-3 0</inkml:trace>
  <inkml:trace contextRef="#ctx0" brushRef="#br3" timeOffset="1.59605E6">19614 3787 18964,'-4'-2'3265,"0"0"-3613,4 2-593,-33 17-1395,34 3-4138,-17 19 6474,40-7 0,-6-11 0,-8-9 0</inkml:trace>
  <inkml:trace contextRef="#ctx0" brushRef="#br3" timeOffset="1.5968E6">20118 4023 23842,'-42'5'63,"-1"0"0,1-1 0,-15 3 0,9 7-46,13 26-17,14-8 5,10 4 6,20-7 29,7-3 60,17-7 46,4-15 11,5-15 5,0-12 40,-3-19-93,-21 15 0,-2-3-22,-2-4 0,-2-3 3,-1-5 0,-2-1-279,-1-1 0,-2 1 329,-1 2 0,-1 1 19,-1 7 1,-2 3 131,-2-15-89,-2 18-129,-1 16-73,0 7-12,-1 13 12,-1 21 0,2-2-28,0 32-22,11-6-43,-2-17 1,3 0-183,4 1 1,3 0-95,4-1 1,1-2-324,3-3 1,1-1-88,2-5 1,1-3 111,13 9-436,12-10 1030,-18-21 314,11-11 268,-13-15 219,-4-12 248,-4-2 1036,-6 1-1279,-8 14-542,-6 8 93,-11 13-250,-3 3-34,-4 5-34,3 2 12,5 5 33,11 0-11,8 0 28,15-5-17,-2-2 34,26-11 61,-17-6 12,12-11-34,-20-11-17,-11-8-16,-7-6 33,-7 3 22,-7 10 17,-6 12 12,-6 11-57,-6 7-33,-5 14-17,-5 11-11,-3 19-170,18-12 1,3 2 135,1 5 0,4 1 0,3 4 1,5 0-40,9 0 0,6-1-202,8-1 0,7-3-986,7-2 0,6-3-2862,3-4 1,1-3 4105,-4-5 0,-4-3 0,10 2 0,-22-10 0</inkml:trace>
  <inkml:trace contextRef="#ctx0" brushRef="#br3" timeOffset="1.59947E6">21214 3715 13278,'1'-6'7332,"-1"0"-5730,11-55-583,-8 41-854,4-15 1,-3 7-177,-4 27 55,-5 17 80,-5 18-18,-9 23-372,6-18 1,1 1 290,-2 6 0,1 1-20,3-9 1,1 2-9,1 19 1,4 0-85,8-19 0,3-1-672,5 17 0,6-2-2750,10-13 0,4-5 3083,1-5 0,-1-5 0,15 7 0,-19-16 0</inkml:trace>
  <inkml:trace contextRef="#ctx0" brushRef="#br3" timeOffset="1.60215E6">21724 4043 15395,'9'-42'709,"1"0"1,-1 4 0,-4 7 1243,-10 15-1763,-7 6 466,-10 5-560,-12 7-1,-11 11-28,-6 11-42,25-7 0,0 3-2,-19 24-12,8 4-17,12 0-16,11-5 5,12-5 303,11-9-196,10-7 107,8-10 32,9-9 12,7-14 28,4-9 84,0-12 33,-8-5-33,-10-3-62,-8 0-28,-9 3 0,-3 5 953,-6 8-998,-1 10-111,-2 7-124,-1 5 11,-4 7 6,-5 8 0,-5 12-5,-3 12-40,3 8 28,6 5 28,12 0-22,14-4 11,3-12-3386,19-1 3397,-2-20 0,3-3 17,19 2-106,-14-8 1,-4-5 83,-6-10 62,7-20 44,-20 3-62,-7-2 0,-2-1 1,-3-11 5,-8-13-11,-9 22 3295,-4 1-3290,-1 5 297,2 4-319,5 5-17,2 7-28,6 1-16,4 5 22,7 0-1,6 4 18,6 5-23,-4 2 17,20 19-11,-18-3-6,9 9-5,-14 0 16,-9-2-5,-1 10 5,-5 12 6,-4-8 0,0-3 0,0-8-5,5-12 10,3 1 7,12-6 10,5-8-11,2-6-11,0-5 51,14-17 33,1-11-23,4-10-27,-16 4 33,-15 2 0,-10 10-16,-7-6-1,-8 3-5,-19-9-23,11 17-16,-6-6 39,14 16-17,5 2-17,0 1-39,6 2 5,7 4 1,9 1 22,1 1 11,14 2-16,-3 3 21,25 5-16,-17-2-3,-5-1 1,-1 1-4,-6 0-16,20 9 11,-25 0-6,2 8 6,-9 15 11,-9-1 0,-5 2-28,-6 1-112,1-7-1071,2 19-1169,11-9 425,2-5 1955,17-6 0,-16-22 0,5 3 0</inkml:trace>
  <inkml:trace contextRef="#ctx0" brushRef="#br3" timeOffset="1.60232E6">23107 4387 26183,'25'11'-84,"-5"11"-1045,-19 9 1,-6 3-2989,-2 15 3324,-3-14 1,0-3 0,0-11 0,-2-1 0</inkml:trace>
  <inkml:trace contextRef="#ctx0" brushRef="#br3" timeOffset="1.60491E6">23593 4029 21125,'-6'-36'274,"0"0"1,14-24-258,16 52-6,32 2-11,-28 7 11,25 8-5,-22 6-46,3 9-44,-8 12 17,-12-1 50,-17 8 34,-8-14 34,-20 8 33,-2-10 78,-9 5 388,-3-9 99,14-11 1,7-6-398,16-7 196,5-6-375,4 2-17,4-4-28,5 4-12,18 1-16,-6 4 0,24 7-5,-5 8 2,-8 0 0,2 1-6,-6 0 1,-1 0 3,24 16-34,-18 0-23,-21-4 12,-9 8-1,-19 0-296,-31 3-403,-5-12 38,-3-6-2564,6-15 2428,15-14 0,10 6 0,6-7 0</inkml:trace>
  <inkml:trace contextRef="#ctx0" brushRef="#br3" timeOffset="1.60514E6">24328 4248 22139,'15'56'280,"-2"3"-459,-13-27-1076,2 8-8576,2 5 7579,-1-19 1,2-4 0,-5-18 0</inkml:trace>
  <inkml:trace contextRef="#ctx0" brushRef="#br3" timeOffset="1.60555E6">24611 4065 25163,'11'-34'62,"-4"24"-51,-11 63-11,1-8 17,2-5 0,2-2 0,6 1-1,6 12 18,7-24 5,-3-13 51,8-8 168,6-15-96,2-8 12,8-14-84,-14 4 139,3-8 46,-9 8 117,6-7-297,-11 15 17,-2 2-107,-10 15-5,0 3 17,10 28-17,-7-7-11,12 35-59,-13-25 0,-1 0-92,4 21-300,-4-12 0,-1 0-2182,3 15-2272,-3-23 1,0-1 3906,3 12 0,-3-18 1,-2-20-1</inkml:trace>
  <inkml:trace contextRef="#ctx0" brushRef="#br3" timeOffset="1.60599E6">25302 3758 25001,'-19'-49'196,"8"14"-174,24 48 34,15 11-5,18 16-2177,-9-5 0,1 2 2134,-10-10 1,0 1-1,13 19 1,-3 1 138,-15-11 1,-4 1-199,2 11 1,-6 4-426,-10 1 0,-9 2-3684,-13 3 1,-9-1 4159,-4-5 0,-2-4 0,7-15 0,0-5 0,-8 6 0</inkml:trace>
  <inkml:trace contextRef="#ctx0" brushRef="#br3" timeOffset="1.60775E6">19368 4873 10920,'0'-8'4422,"3"-27"0,-1-6-2495,0 7-1314,1-10 1,-1 2-166,-1 19 123,0 8-403,-1 11-269,0 2 107,0 12 55,0 9-38,0 4 16,1 29-22,0-19-15,-1 5 1,1 3 3,0 5-3,1-14 0,-1 0-3384,1 6 3398,0-15 173,-1-9 353,-1-11 135,1-7-582,-3-10-29,-3-12-28,-3-12-17,1 5 51,1-21-22,4 22 3408,1-11-3420,1 24-11,2 8-67,-1 8-62,2 15 107,-1-2-12,5 21-16,0-1-270,3 14-274,-3-6-2660,6 13 3226,3-5 0,-6-14 0,3-4 0</inkml:trace>
  <inkml:trace contextRef="#ctx0" brushRef="#br3" timeOffset="1.60884E6">16908 5111 14012,'-43'-11'997,"0"-1"0,3 2 0,12 3-1188,27 6 354,5 1 374,10 0-111,17 0-140,20 1-186,-16 0 1,2 1-437,7-1 1,2 1 402,7 0 1,1 1-545,7-1 0,2 1 521,-18-1 1,2-1 0,0 0-10,3 0 1,0 0 0,3 0-7,-2-1 0,3 1 1,0-1-1,-4 0-627,0 0 1,-3 0-1,3-1 613,3 1 1,4-1-1,0 0 1,-4 0-11,-1-1 1,-3 1 0,1-1-23,12 0 0,2 0 0,0 0 0,-4 1 0,1-1 1,-2 1 12,-2 0 0,-1 1 1,0-1-5,-3 1 1,-1 0-1,1 0-2,-3 0 1,0 1 0,0 0-216,-1 0 0,0 0 0,0 1 204,-1-1 1,-1 1 0,0-1 8,1 1 1,0 0 0,-2-1 14,7 1 0,2-1 2,-2 0 1,3-1 0,-2 1-9,3 0 0,-1 0-10,-3-1 0,3 1 0,-2 0-10,10-1 1,-5 1 11,-14-1 0,1 1-12,16-1 1,0 0 2,-18 0 1,0 0 0,-2 0 0,2 0 0,0 0-7,12 0 1,-1-1-3,2-1 0,0 1-11,0-2 0,0 0 8,-1 0 0,1 0-5,-2-1 0,-1 0 10,1 0 1,-1-1 14,0 1 0,0-1-23,1 0 1,0-1-7,-1 1 1,1 0 11,0-1 0,0 0 11,-1 1 1,-1 0 2,-1-1 0,-1 1-3,-1 1 0,1 0 3,9-1 0,0 2 14,-8 0 0,-1 2 3,-3-1 0,1-1 8,-2 2 0,0 1-6,-8-2 1,1 1-3,11-1 0,1 1-9,1-1 1,1 0 1,-9 1 0,1 0 0,-2 0 7,2 0 0,0 0-9,6 1 1,3-1-1,-6 1 6,-14 0 0,-1 1-2,6-1 0,5 1 1,-3 0 3,-1 1 1,-2 0 8,10 1 1,0 0-12,-3-1 0,0 1-12,-1-2 1,0 1-3,1-1 0,-1 0-3,2-1 1,0 0 2,1 0 0,0 0 5,0 0 1,-1 0 56,-1 0 1,-2 0-41,-4 0 0,-2 0 798,25 0-784,-17 0-212,-12-1-1720,-3 0 280,-9 1 1630,17-1 0,-25 1 0,8 0 0</inkml:trace>
  <inkml:trace contextRef="#ctx0" brushRef="#br3" timeOffset="1.61001E6">16648 5185 23535,'-10'-33'-454,"0"0"0,-6-13 287,16 63 180,4 12-56,2 8 7,5 5-3,2 0-1,-3-10-129,0 3 288,-6-21 444,0 1 390,-4-12-952,-2-15 102,-5-11-51,1-8 15,-1-5-22,5 13 151,1-4-95,3 14-101,-2-1-56,2 11-112,-1 4 173,1 9 1,3 8-163,1 13-179,-1-1-7617,2 32 7953,-4-22 0,0 4 0,-2-26 0</inkml:trace>
  <inkml:trace contextRef="#ctx0" brushRef="#br3" timeOffset="1.61081E6">16577 5986 14303,'1'-4'4767,"0"1"-3009,-1 3-1696,-45-54 44,9 46-25,-1-14 1,-4 4 2,10 27 0,0 8-6,-1 1 0,-1 2-8,-6 8 0,2 2-283,12-10 0,1 2 213,-5 7 0,3 2 101,7 6-140,3 4-17,10-8 84,10-12 196,6-8 174,7-7 398,6-7-382,4-10-100,3-11-34,2-14-39,-3-11-166,-16 18 1,-1-2-23,0-4 0,-3-2-307,1-2 0,-2-1 301,1 0 1,-1 0 41,0 3 1,0 1 157,5-25 5,0 17-73,-5 14-50,-3 13-152,-2 10-117,-3 4 34,0 9 704,2 10-570,-1 14 6,2 16-29,-3 13-522,2-24 0,-1-1 517,2 21-256,4-14 0,3-1 228,10 9 11,-4-15 1,2-2-23,16 4 27,1-14 46,0-16 1003,2-16-975,0-15 547,0-11-514,-6-7 7,-5 1-3242,-5-5 3241,-10 17 117,-1 0-106,-9 21 95,2-1-207,-3 8-353,1 0 325,0 14 3420,3 5-3414,4 16 5,-1-5-471,6 23-839,-2-15-1664,7 17 2143,2-14 0,-10-18 0,1-6 0</inkml:trace>
  <inkml:trace contextRef="#ctx0" brushRef="#br3" timeOffset="1.611E6">16939 5658 22162,'-11'0'-1625,"5"4"1,14 12 0,-2-6-1</inkml:trace>
  <inkml:trace contextRef="#ctx0" brushRef="#br3" timeOffset="1.61157E6">17121 5877 20168,'0'-4'4519,"0"1"-4888,0 3 414,5 2-34,4 14 0,6 6-5,3 17-12,0-1 0,0-3-10,0-6 4,4-7 29,-7-11 56,6-6 73,-6-14-6,3-9 5,0-12 51,-2-10 67,-2-3 52,-2-1-35,-4 4-96,-2 8-116,-1 9-147,-1 9-78,1 6-78,3 5-202,8 5 118,-2 2-1249,17 14-1205,-4 9 179,5 8 982,-9-3-1469,-1-2 1272,-3-12 1512,7-2 1344,4-11 3524,2-18-1322,-8-4-1967,-4-4 634,-9-1-589,-7 7-369,0-2-303,-2 4-218,-2 4-426,0 5-750,0 3 577,3 10 117,0-1-274,8 17-673,2 2-1596,5 11-5276,-1 3 7864,-3-6 0,-5-13 0,-5-11 0</inkml:trace>
  <inkml:trace contextRef="#ctx0" brushRef="#br3" timeOffset="1.61176E6">17928 5593 21853,'-6'34'-855,"-5"-19"0,22 6 0</inkml:trace>
  <inkml:trace contextRef="#ctx0" brushRef="#br3" timeOffset="1.61252E6">18397 5816 24128,'-45'-4'85,"0"0"0,-1 0 1,-9-4-1,4 7-68,18 14 0,4 4 272,-11 12-309,17-5 1,2 1-20,-2 16 5,11 1 12,15-19 109,12-3-81,10-11 33,27-6 23,3-15-528,-20 1 1,0-4 538,11-12 14,-21 6 0,-2-3 244,5-21-208,-9 6 0,-3-1-28,4-17 87,-9 11 0,-2 1 177,-4 4-180,1-7 123,-5 27-134,-4 14-190,2 2-90,-3 9 1186,2 9-1063,0 4-11,1 21-33,2 17 2,1-24 0,2 1-624,2 8 0,0-2 470,8 14-325,1-15 1,3-1-595,11 4 399,9 7-1507,15-26 1451,-12-22 492,20-9 286,-21-8 252,3-11 212,-16 2 746,4-8-68,-15 10 900,-5 7-1734,-9 13 236,-5 4-438,0 2-112,-7 4-33,2 0 5,0 2-39,4 2 67,9-4 56,4 0-5,11-3 0,7-8 27,2-5 62,-2-9-55,-11 2 161,-4-12-100,-9 9 5,-4-7 23,-4 11-34,-4 5-111,1 6 4,-12 6-4,-3 10-12,-14 12-12,7 5-24,9 0 0,3 4-43,1 17-70,9-13 1,3 0-221,13 10-1404,15-13 0,8-3 1745,1-9 0,2-3 0,-5 3 0,-1-3 0,17 1 0</inkml:trace>
  <inkml:trace contextRef="#ctx0" brushRef="#br3" timeOffset="1.61348E6">19442 5694 20298,'7'-45'1105,"0"1"0,1 3 0,-5 11-669,-11 26-352,1 4 14,-5 10-36,-8 13-6,-12 20-31,14-14 0,0 4-149,-1 5 1,2 4 112,2 2 0,3 3-389,3 2 1,5 1 329,5-1 0,6 0-207,5-2 0,6-1-493,8-4 0,8-4-913,0-11 1,5-2 0,-1-4 209,4 1 0,2-3 1122,5-6 0,4-1 0,-9-4 0,0-2 0,19-1 0</inkml:trace>
  <inkml:trace contextRef="#ctx0" brushRef="#br3" timeOffset="1.61527E6">20224 5743 22509,'-50'-18'212,"-1"-1"1,2 4 0,4 9-61,-7 26-99,24-6 0,0 2-17,1 2 1,1 1 8,-17 20-40,14 0-22,14-4 6,17-4 39,12-6 45,18-7 22,14-9 12,9-11 27,2-11 17,-26-2 0,-3-3 62,13-20-350,-10-1 277,-17-4-5,-9 8 5,-1-6 33,-3 9 23,0 11-60,-1 9-148,0 8 87,-1 4-154,-1 7 102,-1 9-40,-3 24 11,1-8 1,0 23-1,4-29 1,8 28 33,14-15-28,-1 0 16,20-10-10,-7-20 16,10-3 23,-1-12-6,-11-1 242,6-25-208,-24 16 44,6-22-10,-17 16-1,-5-6-50,-2 0-33,-2 0 16,2-7-39,2 13 11,6-9-5,0 17 27,3 0-55,-2 8-40,-2 4 29,-2 2 5,3 3 22,6 6 6,-1-1 11,14 10-5,-9-8-6,3 0 11,-8-4 17,-5-5 213,-2 0 22,0-1-246,-3 3-12,2-1-27,-1 3 16,2-1 1,2 3 5,-1-3-11,5 8 11,-4-5 28,6 10-23,-4-6-10,1 1-1,-1 0 17,0-4-11,-3-2-11,2 0 11,-4-5 22,2 1-5,-1-2-22,0 1 5,-1 1 5,1 0-5,-1 1 11,2 0-22,0 0 11,1 1-5,1 3 5,0-1 0,-2 1-6,1 1 12,1 0-12,1 1 17,1-1-16,-2-4 10,3 0 29,0-2 5,4 0-11,2-2-11,-1-1 5,0-1-5,-3 0-11,-2-1 27,0 0-27,1 0 5,5-2 6,-3 1 5,9-5-11,-9 4 51,10-7 0,-7 2 22,4-5-51,-9 5 90,0-8-61,-5 3-40,0-8 18,-2 5 4,-2 1-10,-1 1-6,-2 2-22,-2 3 5,-6-3 0,0 4-11,-6-2 6,1 3-12,6 5 12,1 0 5,4 2-28,3 1-45,-1 0-156,4 1 173,0 3 45,2 4 0,4 6-11,9 4 0,9 0 0,10-2 5,6-5 12,0-5 16,-2-3 17,-7-5 28,-7-2-33,-9-1 100,-1-6-78,-9 4 174,2-8-6,-5 8-6,-2-2-50,0 6-95,0 2-118,1 1-27,1 5 60,5 9-16,6 14-44,7 16-348,4 14-272,-12-25 0,-1 2-1129,-1 2 0,-2 1 1821,0 4 0,-3-2 0,1 5 0,-3-5 0</inkml:trace>
  <inkml:trace contextRef="#ctx0" brushRef="#br3" timeOffset="1.61562E6">21409 6066 17266,'-9'-3'5965,"2"2"-4486,7 1 991,0 0-2397,13-51-213,-10 39 50,10-38-33,-12 61 78,4 8-324,5 17-1256,6 12-4895,2 10 5672,-3-4 0,-7-19 0,-4-16 0</inkml:trace>
  <inkml:trace contextRef="#ctx0" brushRef="#br3" timeOffset="1.61636E6">21790 5752 23478,'-7'-44'379,"0"0"0,0 5 0,4 5-290,8 12-55,5 4-45,7 2 11,12 4 0,14 3-28,12 5-28,4 10-23,-4 7 6,-12 13-16,-15 7-3460,-18 17 3504,-10-14-11,-18 16 51,-5-22 55,-10 4 90,2-8 146,3-7 167,7-9 91,7-5 111,6-9-504,4 2 73,2-7-95,2 4 3269,2-2-3443,4 2 11,10 1 1,10 3-1,12 10 17,-3 0 6,20 22-11,-20-6-45,9 12-12,-24-6-3598,-20 4 3503,-8-12-465,-24 10-554,-4-15-1025,-11 0-5399,1-9 7049,11-9 1,14-1 0,11-4 0</inkml:trace>
  <inkml:trace contextRef="#ctx0" brushRef="#br3" timeOffset="1.61657E6">22439 5842 17768,'5'43'-151,"0"-1"0,2 21-505,-6-26 656,-1-10 0,0-9 0,0-2 0</inkml:trace>
  <inkml:trace contextRef="#ctx0" brushRef="#br3" timeOffset="1.61708E6">22655 5682 23594,'46'-35'30,"0"0"0,-4 1 0,-6 14-41,-9 28 314,-6 10-320,-5 20 123,-7-9-90,-6 19 71,-9-16-31,-4 6 122,-3-11-33,-11 4-61,13-19 236,-8 4 268,13-14 11,2-1-179,1-2-112,2-4-117,0-2-79,1-4-73,1 1-50,4 0 5,4 4-16,14 4-1,-4 3-16,21 12 22,-5 7 12,11 11-9,-20-9 0,-1 0-25,6 9-96,-1 17 107,-23-30-11,-13 16-45,-16-14-213,-18 1-885,-22-6-672,10-10-157,4-8-7820,21-11 8480,17 4 0,3-1 0,5 8 1</inkml:trace>
  <inkml:trace contextRef="#ctx0" brushRef="#br3" timeOffset="1.61736E6">23193 5475 20750,'2'-5'3977,"-1"2"-2560,-1 3-1355,34-33-23,-5 33-34,23-23 12,-2 54-6,-4 11-5,-10-1 0,0 3-304,-12-12 0,-1 2 247,-2 7 1,1 5 0,-6-5-112,0 18-276,-7-3 1,-7 1-759,-12-20 1,-7-2 1195,-10 14 0,-2-4 0,-6 6 0,-7-9 0</inkml:trace>
  <inkml:trace contextRef="#ctx0" brushRef="#br3" timeOffset="1.61799E6">15517 6347 14230,'-13'0'1524,"2"0"-1423,11 0 296,0 0 23,72-44-1882,-14 26 1596,-11 2 0,13-3 1,3 0-1,-3 3-702,-11 6 1,-2 3 0,2 1 0,3-1 604,-4 0 0,4-1 1,1 1-1,2-1 0,-1 1 1,-1 0-390,9-2 1,-1 2-1,0-1 1,1 1-1,1-1 386,-6 2 1,0-1 0,1 1-1,0 0 1,1 0 0,1-1-210,-6 2 0,2-1 1,0 0-1,1 0 1,-1 1-1,-1-1 0,-1 1 180,0 0 1,-2 0 0,-1 0-1,1 0 1,2 0 0,4 0-84,-4 0 1,3 0 0,3-1-1,2 1 1,0-1 0,0 1 0,0 0-1,-2 0 1,-3 0 47,2 1 0,-1-1 1,-3 1-1,0 0 1,1 0-1,3 0 1,2 0-3,-6 0 0,2 0 0,3 0 0,0 0 0,2 0 0,0 0 0,-1 0 0,0 0 1,-2 1-1,-2 0-3,6 0 1,-2 0 0,-1 0-1,0 1 1,-1 0 0,-1 0 0,1 0-1,0 0 21,-2 0 1,1 1 0,0-1 0,-1 1-1,0 0 1,-1 0 0,-1 0 0,-2 0 11,4 0 0,-2 1 0,-2-1 0,0 1 0,2-1 1,1 0 16,2 1 1,1-1 0,3 1 0,-1 0 0,0-1 0,-2 1 0,-2-1 13,9-1 0,-2 1 0,-3-1 0,1 1 0,0-1-18,1 1 0,0-1 0,0 1 1,0 0-1,-1-1 7,-1-1 0,1 0 0,-2 0 0,-1 0 0,-5-1 11,8 0 1,-6-1 0,3-1-11,-6 1 1,3 0 0,-1 0 0,0-1 70,-4 1 0,0-1 1,-1 0-1,-1 0-59,11-1 1,-1 1 0,-2-1 3,-7 0 1,-1 1 0,-2 1 14,11-2 0,-4 2 594,-12 0 0,-4 2-532,14 0 45,-25 2 2316,-15 1-3185,-14-2-7643,-7 0 8355,0-1 0,0 1 0,7 1 0</inkml:trace>
  <inkml:trace contextRef="#ctx0" brushRef="#br3" timeOffset="1.61953E6">24126 4925 14107,'-49'4'-179,"10"1"123,39-5 229,0 0 191,4 1-123,0 0 174,8 1-46,10 2-211,2-1-52,13 1-11,0-1 28,4-1 6,6 1-62,-9-2 51,-2 0 0,2 0-581,-5-1 0,0 0 494,6 1 0,4-1 17,-1 0 1,3-1-1,-2 1-14,10-1 0,1-1-27,-13 1 0,3 0 1,1 0-3,11-2 1,2 0 0,-2 0-29,5-1 1,-2 0 14,-12 1 1,2 0 0,0 0 8,5-1 1,0 1 0,-5-1 3,-10 0 1,1 1-8,6-1 0,6 0 1,-1 0-9,-8 0 1,0 1 0,0-1-3,2 0 1,1 0 0,1 1-17,7-2 0,1 1 0,0 0-41,0-1 0,1 0 0,-4 0 44,3 1 0,0-1 10,-6 1 0,2-2 0,-4 2 12,1-1 0,-3 0-3,14-1 1,1 0 5,-1 0 0,-1-1-11,0 1 0,0 0-1,-2 0 1,-1 0 16,-4 0 1,-1 0 0,-3 1 0,-3 0-156,-5 0 0,-3 2 110,23-3-3177,-19 4 2667,-17 1-1942,-13 1 2492,-9 0 0,-1 0 0,-1 0 0</inkml:trace>
  <inkml:trace contextRef="#ctx0" brushRef="#br3" timeOffset="1.62021E6">24404 5010 11626,'0'-9'6866,"1"2"-6103,-1 7 155,0 0-610,6 14-6,-1 11-134,5 8 95,-5 3 1,0 4-99,-2-7 0,0 2-253,2 17 0,0 2 228,-2-4 1,0-1-4,0 1 0,-1 1 65,1 9 0,-1-1-141,-1-18 1,1-1-12,-1 4 1,1-1 72,1-4 0,1-3 62,4 21-162,-2-18 0,-1-1 212,4 6-62,-4-13-38,-2-12 10,-2-9-33,-1-7-726,0-2 0,0-1 0</inkml:trace>
  <inkml:trace contextRef="#ctx0" brushRef="#br3" timeOffset="1.62145E6">22963 6941 20907,'8'-42'713,"0"1"0,-1 2 1,-4 5-345,-10 2-44,-11-4-275,1 15-10,-16-2-24,-1 19 1,-17 7-17,-8 11-6,29-2 1,0 3-15,-2 5 1,2 2 8,-10 10-12,-1 15-16,23-17 0,3 1-90,6 11 112,11-25 28,9 15 62,9-23 11,13-1-5,10-12-1,-11-5 0,-1-4 102,23-16-88,-23 6 0,-3-1-19,4-13-6,-15 11 1,-2-3-176,5-21 172,-8 20 1,-1-2-1578,-1-3 0,-1 1 1642,1-8 129,-2-7 78,-7 28-258,-1 4-50,0 8-190,0 8 178,-1 16 1,-1-2-6,-1 29 0,1 4-22,1-6 0,0 3-3,2-6 0,1 1 1429,2 7 0,0-2-1427,6 9-16,10 1-11,1-20 39,18 0 34,-2-17 22,10-17-17,-16-9 62,5-17 0,-13 0 78,4-18-95,-11 15 752,0-13-729,-12 29 139,1-9-28,-4 15-117,-1 1-146,0 4-335,0 4 340,0 10 40,3 5-72,7 22-208,3-1-645,5 10-1158,-2-6 290,-4-10-8038,1-2 9078,-7-18 0,1-1 0,-5-7 0</inkml:trace>
  <inkml:trace contextRef="#ctx0" brushRef="#br3" timeOffset="1.62162E6">23427 6607 21399,'-22'6'-1717,"7"7"1,19 1-1,1 0 1</inkml:trace>
  <inkml:trace contextRef="#ctx0" brushRef="#br3" timeOffset="1.62217E6">23642 6842 18134,'5'-2'5512,"-2"0"-3855,-3 2-1959,-5-20 280,4 19 27,2 1 6,9 24-39,11 14 40,2-5 4,4-1-16,-6-11 17,3-1 84,-13-14 0,2 1 174,-5-15-141,-1-8 29,4-14-18,0-8 18,0-3 21,0 1-3475,-4 8 3314,-2 11-79,-1 8-516,-2 8-16,2 4-224,4 9 218,1 1-2050,15 19 1396,-9-11-1365,22 23-2820,-12-20 2722,16 5 2711,-13-15 2391,18-12 2645,-17-9-79,8-6-1703,-19-2-1243,-8 3-756,-5 1-791,-5 6 439,0 0-696,0 6-213,0 0-363,0 2 33,-1 9 330,1-2-319,5 26-1921,0 8 509,2 0-7482,0 12 9219,-4-25 0,-1-4 0,-1-12 0</inkml:trace>
  <inkml:trace contextRef="#ctx0" brushRef="#br3" timeOffset="1.62235E6">24426 6597 22856,'-24'-7'-1636,"7"1"1,22 31-1,-1-13 1</inkml:trace>
  <inkml:trace contextRef="#ctx0" brushRef="#br3" timeOffset="1.62281E6">24829 6800 25125,'-53'-17'35,"0"0"1,4 3 0,6 9-42,9 24-11,-5 22-11,19-7-22,-2 17-12,17-11 6,15-4 14,11-8 14,15-10 33,-3-9 74,27-18-1,-17-10-151,-13 4 1,-1-4 235,8-25-6,-8-10-78,-11 5 52,-8 4 1,-1-3-32,-3 12 1,0 1 31,3-16 0,-1 1 33,-2 14 0,0 2 149,3-19-12,-4 18-174,-3 15-121,-1 11-119,-1 7 39,0 10 73,0 12-6,2 21-10,1 20-232,0-24 0,0 3 52,0 3 0,2 1-302,2 0 0,1 0-360,3-3 1,2-1-420,3-4 0,2-3-1109,3-6 0,1-4 2386,18 8 0,-14-16 0,-12-9 0</inkml:trace>
  <inkml:trace contextRef="#ctx0" brushRef="#br3" timeOffset="1.62318E6">25438 6775 25562,'-20'-56'-84,"3"16"84,17 48-17,0 7 22,7 4 1,2-2 33,26 4-22,-3-12 0,15 1 89,-11-13 51,-7-7 78,-7-16-168,-10 6 96,-5-14 38,-7 11-16,-5-2-39,-5 6-79,-9 7-50,-8 5 0,-9 7-23,-5 10-11,3 10-11,6 12 11,10 8-16,10 6-96,10 4-330,15-1-947,13 0-22,1-13-2869,-3-14 1,1-3 4296,13 3 0,-6-3 0,-12-10 0</inkml:trace>
  <inkml:trace contextRef="#ctx0" brushRef="#br3" timeOffset="1.62401E6">22703 7360 21929,'-38'44'11,"1"-1"0,-1 1 0,7-7 1,2 0-1,5 0-31,4 12 1,10-1-648,12-9 0,7-3 510,15 18-317,7-25 1,8-5-1272,4-7 1,2-3 1744,8 1 0,-3-1 0,4-2 0,-33-9 0</inkml:trace>
  <inkml:trace contextRef="#ctx0" brushRef="#br3" timeOffset="1.62564E6">23208 7719 9654,'5'-5'6162,"-1"0"-2858,-4 5-1389,0 0-1299,-3-66-49,-4 40-301,3-12 0,-2 2 81,-5 22-280,-3 7-100,-7 7 33,-1 6 11,-18 14-45,-8 18-11,5 3-352,22-16 1,4 1 368,4 5-73,12 9 90,12-17 78,9 4 57,9-16-35,-3-9 158,22-17 686,-14-5-659,14-15-33,-18-3-67,-9-2-51,-8-2-28,-5 4 23,-4 9-29,-3 11-122,0 11-432,-1 4 426,-1 15 61,-2 5-5,0 14-28,0 5 5,1 3 6,4-8-56,11 13 67,7-16 40,14 9-7,6-16 46,4-10 22,3-11-17,-2-10 17,-5-9 28,-8-8-22,-9-4-17,-9-2-17,-7-1 11,-8 0-34,-3 0 7,-2 4 11,0-4-79,3 11-23,4 0-5,12 7 0,6 6 22,11-1 23,2 7-28,0 6-29,-1 8 12,-4 8 12,-4 10 10,-7-3-44,0 20 44,-9-12 12,0 15-18,-4-17 18,5 9-6,2-15 6,8 7-1,3-14 18,3-8 27,3-6-5,3-10 56,-1-8 28,-4-9-17,-4-7 6,-7-5-68,-5 6 107,-5-14-68,-8 16-44,-2-10-11,-5 12 5,0 3 17,2 5-6,3 4-50,3 3-5,6 2-12,0 2-33,16-3 33,0 4-11,12-1 17,-1 5 5,1 6-16,1 6 16,-2 7-16,-2 6-1,-2 7-83,-5 6-415,-4 5-975,-3 4-1988,-2 2 3484,5 3 0,-8-23 0,1-3 0</inkml:trace>
  <inkml:trace contextRef="#ctx0" brushRef="#br3" timeOffset="1.62584E6">24651 7788 24693,'-18'-2'-1019,"1"13"-1328,10 15-5198,2 10 6482,2-5 0,3-11 0,1-11 1</inkml:trace>
  <inkml:trace contextRef="#ctx0" brushRef="#br3" timeOffset="1.6263E6">24947 7535 18672,'1'-5'4055,"-1"1"-1327,0 4-2784,-1-27 90,-11 36-34,2-23-28,-18 69 28,18-19-18,-4 13 2,19-18-1,5-11 11,11-1 34,8-7 29,23-9-46,-14-7 62,21-10 39,-26-5 50,3-7 17,-9-4 185,-8-6-212,-8 14 648,-4-10-811,-6 25-202,0-5-134,-1 12 330,-3 23-11,-2 5-76,0 5 1,-1 4-518,-3 25-361,5-22 1,0 0-49,3 11-2320,12 9-4076,13-22 7426,4 0 0,-5-18 0,-10-12 0</inkml:trace>
  <inkml:trace contextRef="#ctx0" brushRef="#br3" timeOffset="1.62648E6">25526 7857 24407,'7'-47'-313,"-5"20"218,-9 51-471,1 11-3304,6 11-264,5-14-4643,4 0 8777,0-21 0,-3-5 0,-3-3 0</inkml:trace>
  <inkml:trace contextRef="#ctx0" brushRef="#br3" timeOffset="1.62688E6">25937 7606 20470,'0'-5'4184,"0"1"-3332,0 4-942,-15-31 90,8 30 6,-16-10-12,9 55-5,3 3 0,2 2-40,15-2 34,1-26 0,16 15 34,-5-27 62,11 2 10,-4-18 46,1-7-57,-4-3 255,1-12 1,-2-2-138,-4 7 179,17-29-218,-30 46-17,-1 3-314,-3 3 124,0 10 44,0-1-39,4 28 28,3-2-33,2 8-342,0-11 0,2-1-274,1 0-1830,5 3 1,2-2 2495,1-7 0,3 4 0,-13-20 0</inkml:trace>
  <inkml:trace contextRef="#ctx0" brushRef="#br3" timeOffset="1.62713E6">26480 7319 21500,'0'-6'4342,"0"1"-3267,0 5-1081,8-17-22,9 33 23,15 2 16,-11 11 0,0 7-399,2 4 1,-1 2 342,-1 4 1,-2 2-169,-4 3 0,-3 0-546,-6 4 0,-5-2-151,-2-10 0,-6-1 910,-16 15 0,-2-6 0,5-14 0,2-11 0,-1 1 0</inkml:trace>
  <inkml:trace contextRef="#ctx0" brushRef="#br3" timeOffset="1.62764E6">22755 8008 16846,'-44'3'1202,"0"1"1,4-1-1,11 0-933,24-3-168,8 0 268,17-2-92,19-5 1,10-1-211,-8 1 0,3 1 0,4-2-872,5 1 0,3-2 0,4 0 0,-1 1 819,-6 1 1,0 1 0,0 0-1,2 0 1,1 0-5,-5 1 0,1-1 1,1 1-1,0 0 0,1 1 1,1-1-387,2 0 1,1 1-1,1-1 1,0 1 0,1 0-1,-1 0 380,3-1 1,0 1 0,0 0 0,1 0-1,0 0 1,-1 0-221,-7 0 1,0 1-1,0-1 1,0 1 0,0-1-1,0 0 1,0 1 215,8-1 0,1-1 0,-1 1 0,0 0 0,0 0 0,-1-1-170,-1 1 0,0-1 0,0 0 0,-1 1 0,-2-1 0,-1 1 170,-3 0 0,-1 0 0,-2 0 0,0-1 0,3 1 1,-2 0 1,4-1 0,0 0 0,-1 0 0,-2 1 0,-5 0 0,15-1 0,-6 1 0,3-1 146,-4 1 0,5 0 1,-3 0-1,-6 1-162,11 0 0,-10 1 573,-16 1 0,-6 0-694,1 1-626,-33 2 761,-14 0 0,1 0 0,1-1 0</inkml:trace>
  <inkml:trace contextRef="#ctx0" brushRef="#br3" timeOffset="1.63066E6">26686 4944 10778,'3'-10'7179,"-1"2"-6797,-2 8 2159,0 0-1511,6-33 257,-5 17-724,6-24-358,-7 27-121,1 1 269,1 2-40,0-2 12,0 2-274,-1 5 21,0 0-396,-1 5 161,-2 0 79,-2 1 84,-2 0 11,-5 5-11,-7 3 6,-3 1-6,-6 1 11,-4 1-11,8-5 0,-4 2 6,-3-1 5,7-2-5,-6 2-6,8-3 28,10-3 0,0 0 11,7-1-11,3-1 5,1 0-33,5 0 6,7-2 22,27-4-28,8-1 3,-11 1 0,2 0-522,20-3 519,-15 3 0,1 1-410,-5 1 0,1 0 407,12-1 0,1 1-33,-2 0 0,2 1 24,6-1 1,-1 1 8,-20 0 1,0 1 4,8-1 1,-4 1 25,1-2-22,-1 1-6,-9 0 5,-15 1-5,6-1-5,1 0-29,31-2 51,-1 0-20,-20 1 0,-1 1 20,16-2 452,-16 2-464,-5-1 888,-14 2-893,-3 1 5,-6 0 1,-5 1-28,-1 0 22,4 0 5,0-1-5,7 0-28,-5 0 28,2 1 0,-4 0-45,-4 0 34,2 0 39,6 0-28,4 0 0,1 0-11,6 0 5,-9 0-10,1 0 10,-8 0 17,-2 0-5,0 0 11,3 0-6,1 0-22,16 0 16,-4-1 1,5 0-6,-1-2 0,-12 2 5,3 0-10,-10 1-141,-1 0 101,-1 2 29,1-1-57,0 2-2173,7 2 2246,4-2 0,-3 1 0,1-2 0</inkml:trace>
  <inkml:trace contextRef="#ctx0" brushRef="#br3" timeOffset="1.63192E6">26612 4965 23679,'-3'-60'880,"0"12"-1088,1 51 186,-3 33 28,2-14 5,-1 35 6,4-21-1,2 15 12,0-12-16,0-8 38,0-13 124,-2-11 302,0-2 219,0-5-499,-2-14 16,-2-16-161,1-2 33,1-6 0,1-1 5,3 0-38,-1-18 27,4 33-89,-4 16-45,0 1-106,-1 6 61,0 7 106,0 8 1,-1 12-6,-1 8-11,1 13 16,-1-14 1,2 5 5,0-23 90,0-3 353,0-8-169,0-6-201,-2-7-61,2-1-18,-3-13 12,2 3 0,-1-6 0,2 3-62,-1 11-39,1 2-252,-1 9-560,1 9-1339,2 12-7596,6 29 8627,-3-15 0,3 4 0,-7-30 0</inkml:trace>
  <inkml:trace contextRef="#ctx0" brushRef="#br3" timeOffset="1.63267E6">26249 5706 20599,'-5'-53'1286,"1"-1"0,1 8 1,-1 10-789,-1 20-363,1 11-292,0 2 112,2 6 17,0 9 39,0 11 23,2 27-23,-1 3-675,1-19 0,0-1 664,0 11-926,0 13 926,-1-30 28,-1 14 180,-1-27-29,1-3 298,-2-9 780,3-8-1145,-3-11 1030,1-11-1025,1-29-78,2 12 3,5 4 0,2 0 20,7-1-34,7-12-34,-5 26-10,-4 13-91,7 4 74,-8 9-18,13 2 12,-5 10 17,6 9 5,6 22 22,-10-12-5,3 21-16,-12-12 10,-3-6 17,-2 1 17,-6-23 163,0-2-35,0-8-83,1-8-39,0-2 11,2-13-29,5-6 1,0 0-28,6 0-6,-3 14-50,12 4 17,0 8-12,16 2 28,-9 5-190,18 12-179,-16 1-533,13 10-856,-15-3-1635,-2 0-6404,-1-5 9153,-8-7 1,-6-5-1,-10-6 1</inkml:trace>
  <inkml:trace contextRef="#ctx0" brushRef="#br3" timeOffset="1.63407E6">27108 5683 23495,'-29'-6'67,"6"3"6,25 13 111,3-1 91,6-1 10,6-3-44,5-2-45,3-5 17,-1-5 17,-1-6-45,-6-5-17,-2-4 0,-6-2-6,-5 2-106,-2 5 34,-6 3-34,-8 4-39,-6 3-6,-11 4-33,-3 9 16,6 1-39,-7 17 34,17-4-6,-2 13-16,12-10-18,18 20 34,-2-24 1,22 22-7,2-23-16,14 2 5,6-8 6,1-5 17,-5-7 39,-9-6 17,-10-5 28,-12-5-23,-8-5-39,-4-7 23,-1-5 5,2-3 12,2 1 5,0 4-23,3 5-16,0 7-23,2 5 1,3 5 22,5 5-23,3 5-16,4 8-18,4 15 24,-10-3-12,3 17 11,-13-8 6,3 9-29,-2-2-55,1-4-90,1-5-274,6-6-197,8-9 12,12-7 180,9-12 301,4-5 197,-3-9 100,-9-6 79,-12-3 476,-12-15-488,-14 17-10,-8-6 279,-18 16-357,6 7 16,-15-4-45,9 10-45,-6 1-22,3 4-23,3 4-11,3 6 12,5 5-29,2 8 28,5-7-5,4 5-17,6-9 51,5 0 61,6-5 39,3-3 28,1-7 17,0-2 22,-4-2-27,-5 0-90,-3 1-51,-3 3-39,-1 0-5,5 9 11,-2 1-12,8 16 12,-5 9 0,-1 16-1,-6-10 1,-2 0 6,-3 18-338,-1-12 0,-3 0 298,-1-14 0,0 0 6,0 0 0,-3 0-115,-11 11 0,-4-3 75,-15 3 93,11-16 0,0-5 14,-11-12-22,14-26-34,13-20-45,20-19-6,3 19 1,5 0-483,8-5 0,4 1 278,5-3 0,5 1-104,4 2 1,3 1-60,-9 12 0,3 2 0,-3 2 219,2-1 0,-1 2-166,11-2 1,-2 5 283,2 4-222,2 3 85,-14 7 134,-16 5 448,-11 4 459,-8 4 180,-5 1 679,-3 2-1340,1-2 314,-1 1-505,5-5-78,0 1 207,4-3 190,8-1-100,9 1-141,10-1-3379,20-9 3256,-13 1 30,14-13 21,-23-3-17,1-10-6,-9-5-2127,-9-4 2111,-7 15 2317,-9 0-2295,-7 16 38,-7 2-100,-2 5-38,-2 10-1,-4 20-6,11-1 1,-2 16-56,13 17 2940,15-3-2952,1-15 1,7 0-643,15-2 1,5-4-3,-11-9 1,4-3 705,23 8 0,-2-5 0,-18-11 0,15 2 0</inkml:trace>
  <inkml:trace contextRef="#ctx0" brushRef="#br3" timeOffset="1.6352E6">26932 6578 22867,'13'-50'802,"0"1"1,-1 4 0,-4 11-477,-6 20-253,-2 9-96,-3 6 51,-6 13 23,-9 16-35,-12 21-556,13-16 0,0 2 534,-1 6 1,3 2-1,2 3 1,5 1-122,3 1 0,5-1 96,8-2 1,6-2-198,9-3 1,7-3-1368,12-4 1,6-5 1594,-5-10 0,3-3 0,-4-3 0,-3 0 0,-2-2 0,1-4 0,1 0 0</inkml:trace>
  <inkml:trace contextRef="#ctx0" brushRef="#br3" timeOffset="1.6372E6">27726 6849 14213,'0'-4'6251,"0"1"-4503,0 3-1160,-18-68-112,10 41-275,-3-14 1,0 3 140,5 22-124,1 6-178,-2 6-40,-8 9 11,-15 9-28,-1 2 14,-2 4 0,0 2-231,-11 13 225,14-10 1,2 1-20,-1 14-11,13-6 28,12-6 16,12-7 62,7-8 17,12-6-16,7-9 4,10-9 18,4-8 16,3-8 263,-6-5-173,-10-1 56,-13 3 102,-10 2-242,-8 12 67,-4 2-67,-1 9-73,0 1-240,0 2 156,-3 13 56,-1 5-22,-3 15-12,1 5 7,4 3 4,10-1 12,10-2 17,15-7 6,10-8 33,20-9-17,-7-15-11,-2-3 45,-12-13 33,-17 0 6,-3-7-45,-10-3-16,-9-10-40,-8 4 6,0 1 16,-7 4-16,4 7 0,0-9-17,6 7-6,9 1 1,2 10-7,14 1-10,1 4 0,19 2 16,-12 3-28,13 6-5,-18 5 22,5 6-11,-5 8 6,-3 6 5,0 15-5,-5-3 22,-2 1 0,-3-4 0,-2-8-6,1 5 1,4-1-1,-6-12 6,5-1 11,-3-13 28,6-1-22,7-8 17,15-11-17,-9 0 33,13-15 6,-18 4 28,1-8 22,-11-6-89,-14 5 0,-12-3 5,-11 7-5,3 8 22,-2 2 57,12 8-12,0 3-56,7 2-12,4 3-10,1-1-17,4-3 5,1 1-5,7-3 0,1 5 5,0 1 12,16 5-6,-12 1-11,31 8 11,-28-2-23,26 14 18,-27-4-7,4 11 7,-15-7-23,-6 11-11,-5 8-247,-2 6-891,1 12-2698,2-6 503,3-11 2603,6 0 1,-5-28 0,1 0 0</inkml:trace>
  <inkml:trace contextRef="#ctx0" brushRef="#br3" timeOffset="1.63739E6">29198 7072 22151,'0'-3'3338,"0"1"-1804,0 2-1724,5-14 145,-4 14-196,7 8-140,-6 12-4066,3 39 4447,-2-24 0,-1 5 0,-1-24 0</inkml:trace>
  <inkml:trace contextRef="#ctx0" brushRef="#br3" timeOffset="1.64108E6">29722 6756 20834,'-20'-31'1022,"-1"-1"1,-8-21-6544,35 23 5555,2 11 1414,12-2-1454,9 5-16,1 2-34,5 4 28,-12 11 843,2 7-866,-5 6-5,9 15 0,-7-1-78,0 8 3436,-13-11-3554,-6 12 224,-7-18 56,-9 15 56,-6-15 286,-17 3-225,13-11-3145,-7-3 3213,22-8 370,0-3-387,6-2-152,2-5-66,2 3-79,11-5 79,-3 6 3369,13-2-3425,7 9 44,-5 2-5,6 8 0,-1 2 11,-3 3-45,1 1 0,-1 2-50,-7-2-252,7 13-118,-15-4-157,-5 11 509,-9-11-200,-22 7 206,8-21-1253,-26 3-3143,15-11 4531,-7-4 0,17 0 0,9-2 0</inkml:trace>
  <inkml:trace contextRef="#ctx0" brushRef="#br3" timeOffset="1.64207E6">30529 6895 25029,'16'5'-28,"-1"7"-6,-6 20-414,-2 9-2924,-8 5 3372,-8-5 0,1-15 0,-1-12 0</inkml:trace>
  <inkml:trace contextRef="#ctx0" brushRef="#br3" timeOffset="1.64343E6">30924 6625 21086,'9'-34'97,"0"0"0,3-1 0,1 8-136,3 18-79,8-1 51,-2 8 50,5 9-33,5 8-17,2 11-51,0 4-100,-6 3-73,-11 1 89,-9-1 140,-17 1 62,-9-2 51,-10-3 134,-1-9 290,7-8 298,6-7-128,10-4-259,4-4-106,4-3-117,1-3-107,3-1-51,-1 3-49,8 1-12,1 4 22,9 4 6,5 9 6,8 9-12,6 9-61,1 5-84,-5 4-73,-9 1-6,-12-2 106,-16-4 90,-18-5 18,-16-8-24,-14-7-133,-8-7-376,1-4-890,6-9-4689,14-4 6156,13-2 0,13 4 0,5 3 0</inkml:trace>
  <inkml:trace contextRef="#ctx0" brushRef="#br3" timeOffset="1.64367E6">31680 6879 15967,'2'4'3204,"0"-1"-1860,-2-3-1244,2 41-55,0-14-297,2 36-1714,0-25-1143,-1-9 2261,0-1 0,-2-18 0,0 0 0</inkml:trace>
  <inkml:trace contextRef="#ctx0" brushRef="#br3" timeOffset="1.64415E6">32066 6625 25315,'3'-24'-258,"-4"11"280,-4 32-22,-4 11-28,2-2 23,-1 26-6,7-17-6,5 17-3370,11-14 3404,-1-17 17,11-3 16,-4-17 1,7-5 61,2-11 79,4-19-40,-5-4-84,-3-4 95,-4-2 3466,-6 13-3343,2-1-61,-6 12-173,-5 10-85,-4 4-39,-2 5 40,1 6 33,2 9-6,5 23-67,0 5-33,-1 4-549,-3 6-1216,0-10-4341,4 10 6212,1-12 0,-3-17 0,-2-14 0</inkml:trace>
  <inkml:trace contextRef="#ctx0" brushRef="#br3" timeOffset="1.6444E6">32679 6467 20084,'-4'-9'3803,"1"2"-3182,3 7 230,-25-63-312,18 43-399,-8-15 0,5 5-112,13 25 0,10 8 16,13 14-32,18 21-10,-16-9 1,1 5-735,-5 0 0,1 3 1,-2 1 705,6 15 1,-3 0-31,-1-1 0,-5 1-846,-9-2 0,-9-1-1932,-9-10 1,-6-2 2833,-1 5 0,-2-3 0,-12 10 0,7-24 0</inkml:trace>
  <inkml:trace contextRef="#ctx0" brushRef="#br3" timeOffset="1.65165E6">27462 8317 8696,'5'-5'5170,"-1"1"-3736,-4 4 1053,0 0-1552,0-20-167,-2 13-113,-1-16-112,-2 18-156,-2 0-113,0 1-61,-2-1-62,-1 0-22,-2 1-107,3 1 12,-4 1-12,4 0-22,-3 1-5,-1 1 5,-1 1-17,-2 2 17,-1 1 11,2 1 17,-13 5-28,7-2 22,-11 3 23,9-1-50,2-2-1,5 0 17,1-2-5,3 0 33,0-2-5,2 1-29,4-1 1,-1 0 5,1 0 7,-2 3-42,-3 6 30,3-1-6,-3 7-11,6-1 22,-2 5 7,4 4-24,0 1 28,3-1 6,3-3 12,2-4 27,3-5 151,2-6 157,4-5-39,7-5-100,8-9-18,5-8 62,2-8 62,-5-5 10,-7 1-27,-8-1-84,-7 3-56,-5-1-45,-2 3-22,-2 2 44,0 4 6,0 6-89,0 6-79,0 5-151,0 3 123,-1 12 28,0 6 0,-2 18-17,0 4 6,0 3 11,2-2 0,8-4-6,8-4 23,12-6 5,9-7-22,10-9-5,2-7 27,1-10 17,-5-4 34,-6-8 95,-7-11-101,-13 6 51,-3-13 16,-10 9-27,-2-6-46,-2 0-16,-5 1 5,-1 1-16,-2 2-28,3 8 33,1-3-6,2 14-49,0-2-12,1 10-23,3 1 1,10 2 55,0 1-5,19 4-16,6 8 10,-6-2 0,11 11-16,-19-4 0,2 10-1,-8 4 23,-8 4-22,-5 2-17,-4-2 27,-1-3 12,0-6-11,2-6 11,4-4 0,0-9 11,8-3 29,0-7-29,9-6-22,9-14 44,-2-5-16,0-2 22,-6-4 28,-9 6 45,1-4-28,-8 4-39,-5 2-11,-8 4-23,-1-2-5,-6 3 5,0 0 28,2 1-33,4 7 10,2 0 7,3 8-40,1-1-28,0 4 0,3-1-5,5 0 16,10-1 29,13 2 5,9 0-6,5 3-11,-2 5 6,-6 5-22,-2 8 10,-14-3-10,-1 10 10,-14-4-22,-2 9-111,-7 3-298,-4 2-5,-2-8-3597,-1 10 4056,10-16 0,-3 0 0,6-14 0</inkml:trace>
  <inkml:trace contextRef="#ctx0" brushRef="#br3" timeOffset="1.65189E6">28651 8282 24010,'18'-37'-1669,"11"8"-661,22 27-2586,-19 3 1,-1 1 3799,13 2 0,-10 1 0,-26-1 0</inkml:trace>
  <inkml:trace contextRef="#ctx0" brushRef="#br3" timeOffset="1.65204E6">28603 8486 22111,'61'-15'-1639,"-1"-1"1,-16 5-1,-6 2 1,4-2 0,-35 9-1</inkml:trace>
  <inkml:trace contextRef="#ctx0" brushRef="#br3" timeOffset="1.65267E6">29315 8077 23741,'23'-37'1221,"-5"6"-1064,-20 31-146,0 0 6,-7 0-1,-8 0 7,2-1-6,-19 1 5,15 0-11,-4 1-11,10-1 17,7 2 17,2-1-34,2 0 22,2 1-5,-1 0 0,-1 6 11,0 3 0,-3 17-11,2-5 28,-7 30-6,2-12-17,-1 10 6,1 5 0,2 6-5,2-1-18,3-25 1,3-2 0,4 13-6,4-14 0,5 0-6,2-9-44,13 8-85,-8-12-6805,28 1 6940,-19-16 0,3-1 0,-19-4 0</inkml:trace>
  <inkml:trace contextRef="#ctx0" brushRef="#br3" timeOffset="1.65598E6">29958 8213 20834,'-7'-9'700,"1"2"-695,6 7 46,-1 1 122,-3 2 147,-7 6-174,-1-1 285,-38 14-308,24-13 163,-6 0 0,1-1-23,12-5 207,-8-4-123,21-7-95,1-9-89,8-20-57,4 1-55,1-2 21,7 7-49,-6 16 5,7-4-79,8 10 40,4 7-6,3 5 17,4 15-11,-5 6-11,5 12-51,-7 7-84,-12 16 107,-13-17 33,-10-10 0,-5 0-11,-25 13 19,11-16 1,-4-2 64,-7 1 0,-1-4 8,9-7 1,0-3 92,-24 7-67,31-20 122,8-8-43,10-5-57,2-5-6,10-4-100,-1 9-23,10-2-16,0 12-23,9 3-12,10 8-347,19 12-3917,-2 2 3475,-1 2-2554,0-3 3411,-6-5 0,-14-4 0,-4-4 0</inkml:trace>
  <inkml:trace contextRef="#ctx0" brushRef="#br3" timeOffset="1.65617E6">30349 8405 15300,'0'-4'7035,"0"1"-6189,0 3-829,-1 12-152,0 8-447,0 13-1675,4 5 2257,2 2 0,0-18 0,-1-5 0</inkml:trace>
  <inkml:trace contextRef="#ctx0" brushRef="#br3" timeOffset="1.65658E6">30610 8207 24239,'-8'-32'0,"-5"36"0,4 38-8,3-10 0,0 1 24,0 20-4,6-7-40,3-13-56,10-3 89,1-18 34,11-1 6,-5-15 67,12-12 56,-1-8 59,-8 3 0,-1-3 205,14-15-169,-6 0 185,-12 12 78,-9 10-352,-2 4-157,-4 5-107,-3 7 12,0 2-46,0 5 108,0 14 10,-1-1-145,0 30-476,0-13-1295,-1 19-6586,1-10 8508,1-8 0,0-14 0,0-11 0</inkml:trace>
  <inkml:trace contextRef="#ctx0" brushRef="#br3" timeOffset="1.65681E6">31409 8243 8847,'0'0'0</inkml:trace>
  <inkml:trace contextRef="#ctx0" brushRef="#br3" timeOffset="1.65716E6">31224 8525 17059,'2'-3'5971,"-1"0"-3260,-1 3-2890,13-24 33,-9 23 140,8-10-33,-16 37-320,-7 12-1231,-5 10-6779,-6 4 8369,1-7 0,8-18 0,6-13 0</inkml:trace>
  <inkml:trace contextRef="#ctx0" brushRef="#br3" timeOffset="1.65777E6">31781 8178 20100,'1'-3'3512,"-1"1"-2420,0 2-1008,3-16-39,-6 13-39,2-13-23,-19 16 34,-2 0 11,-11 0 11,6-1 39,5-2-22,8 1 135,4-3-96,7 4-45,1-1-212,2 2 139,-2 9 29,-2 6 11,-4 14-12,-2 6-10,-2 12-1,2-8 1,2-2-1,5-10 6,2-11 17,1 0-17,0-7 78,0-5 1261,0-3-1132,3-9-134,3-2-39,5-9-17,4 0 5,3 3-22,4 3-11,1 6-12,1 3 7,0 8 4,1 8-10,-1 11 22,-1 7-6,-5 6-38,-7 2-52,-6 2-122,-14 0-236,-9-1-425,-15-2-779,-8-7-2375,-7-11 4033,-2-13 0,22-4 0,5-6 0</inkml:trace>
  <inkml:trace contextRef="#ctx0" brushRef="#br3" timeOffset="1.65803E6">31877 8120 16208,'3'-3'5578,"0"2"-4273,-3 1-1013,61-32 150,-34 20-241,10-7 1,-1 2 201,-16 9-78,-6 4-95,-5 2-213,-5 1-23,-3 1-95,-1 0-61,2 1-5775,3 8 5937,-2-2 0,1 4 0,-2-7 0</inkml:trace>
  <inkml:trace contextRef="#ctx0" brushRef="#br3" timeOffset="1.66149E6">32185 8592 16644,'0'-9'6128,"1"2"-4974,-1 7-29,0 0-715,22-29-214,-17 22-202,17-22-39,-22 31 6,0 5 73,-1 6 16,0 2-39,-4 19-106,1-6-56,-3 8-1569,-5 8-2385,-2-13-5726,-6 10 7977,7-20 1,4-9 0,6-9 0</inkml:trace>
  <inkml:trace contextRef="#ctx0" brushRef="#br3" timeOffset="1.66212E6">32549 8235 14947,'1'-4'6200,"0"0"-4222,-1 4-1065,29-71-247,-17 46-481,4-14 0,-1 4-90,-11 28-5,-3 6-79,-1 2-17,0 1 17,0 6 23,0 8-23,0 12-11,1-1 34,4 31-23,0-12-22,-2-13 0,1 1-12,-1 17 46,-1-5 21,-4-7-4,-2-8 5,-1-7-11,-1-9 27,2-7 180,2-5 593,2-3-694,0-13-117,0 2 55,2-37-72,0 4 2,1 10 1,-1-1-12,0 3 0,0 0-8,0-1 0,1 2 27,0-16 12,3-13-16,-2 34 44,3-16 67,-5 30-118,0 0-44,-1 10-28,-1 4 56,-1 1-28,-2 19 33,0 8 0,-4 22 6,1 5 40,-1 1-7,0 0-27,-1-4-113,0-6-83,1-13-2230,-5 11-6934,7-18 9354,-1 6 0,5-20 0,1-7 0</inkml:trace>
  <inkml:trace contextRef="#ctx0" brushRef="#br3" timeOffset="1.6625E6">32900 8546 14857,'1'-3'6324,"0"1"-2168,-1 2-3937,26-34-141,-19 26-156,18-24 72,-26 36 34,-1 7-5,-2 5-23,0 9-11,-2 5-192,-1 3-928,0 3-3674,-1 0 4805,2-6 0,2-12 0,2-8 0</inkml:trace>
  <inkml:trace contextRef="#ctx0" brushRef="#br3" timeOffset="1.66317E6">33123 8181 13637,'-1'-3'5825,"0"0"-2649,1 3-2639,30-70-128,-10 44-280,1-15 0,3 3 44,1 23-89,0 4-50,-1 4-17,1 4-17,4 5-17,8 11-5,-12-2-23,6 16 0,-20-3-11,-4 18 39,-9-12-22,-12 14 28,-6-16 28,-7 5 16,-1-6 23,3-7 45,5-7 151,5-6 140,7-2 45,3-5-73,4 1-168,1-3-61,0-1-40,1-3-84,1 3-22,1 0-28,5 3 11,5 3 11,6 6-5,6 9 16,2 8-50,5 13 56,-9-5 0,-3 0-22,-11-7 5,-7-7 6,-9 3-12,-8-2-218,-24-1 39,9-9-615,-22-1-1603,16-10 1572,-13-10 0,23 6 0,4-5 0</inkml:trace>
  <inkml:trace contextRef="#ctx0" brushRef="#br3" timeOffset="1.66393E6">33414 7764 8814,'-4'-5'8878,"1"1"-3798,3 4-4447,-12-13-521,16 6-39,-8-8-6,29 7-39,5 3 22,19 1-38,-4 4-1,4 5-11,-20 1 11,-1 5 6,-9 3-12,-3-2 18,0 14-6,-9-3-23,0 4 12,-4 7 5,-2 5-6,-1-6 23,0 24-5,0-21 16,0 18-22,0-18-6,-4 10 17,-2-7-11,1-9 0,0 3 16,-4 22-8,4-22 1,1-2 2,-1 11 39,0 7-11,4-10 0,-1 24-39,1-9-6,3 8 6,-2-25 5,1-6 163,-14 10-68,-4-13-77,-16 15-259,-4-19-352,5-8 571,-14-1 0,30-10 0,-8 1 0</inkml:trace>
  <inkml:trace contextRef="#ctx0" brushRef="#br3" timeOffset="1.66619E6">25286 5767 9252,'51'0'285,"-1"0"1,1 0 0,0 0-1,0 0 1,-2 0 0,1 0-211,-3-1 1,2-1 0,0 1-1,-2-1-1568,6 0 0,-1 0 0,3-1 1572,-3 1 1,4 0 0,1-1 0,1 0 12,2 1 1,1-1 0,1 0 0,1-1-17,-10 2 0,1-1 0,0 1 0,0-1 0,1 0-289,2 0 0,1 0 1,1 0-1,0-1 0,0 1 253,3 0 0,1 0 1,0 0-1,-1 0 1,-3 0-76,4-1 1,-3 1 0,1 0 0,4 0 74,-14 0 1,3 1 0,3 0 0,1-1 0,-2 1 0,0 0 0,-4 0-244,3 0 0,-2 0 1,-2 0-1,1 0 1,4 0 203,4 0 1,4 0 0,2 0 0,-1 0 0,-1 0 0,-3 0 0,-3 0 0,-2 1 1,-2-1-1,0 1 0,-1-1 45,8 1 1,-1-1 0,-1 0-1,-2 0-36,-7 0 0,-2 1 1,-1-1-1,-1 0 320,6 0 0,-2 0 0,-3 0-239,10 0 1,-4-1 624,-15 1 0,-3 0-403,11-2-544,-23 1-711,-14 1 1518,-7 1 0,-2 1 0,0 0 0</inkml:trace>
  <inkml:trace contextRef="#ctx0" brushRef="#br3" timeOffset="1.67184E6">16974 4083 6357,'-7'-2'48,"1"0"2,6 2 51,0 0-62,60-4 6,-8-1-33,-4 2 1,2-1-268,-10 1 0,-3 0 348,18 0 150,-6 0 0,1-1-25,-12 1 1,1 0-483,18-1 1,2 0 433,-10 0 0,-1 0-33,1 1 0,-1 0-203,-10 0 0,0 1 180,21-1 1,0 0-43,-14 1 0,1-1-376,-3 1 0,4 0 1,-1 0 354,16-2 1,-2 1-26,-16 0 1,-1 1 0,-1-1-9,10-1 0,1-1 135,2 1 1,3-2 0,-2 0 67,-13 2 0,-2-1 0,2 1-91,6-2 0,2 0 0,2 1 246,8-2 0,2 0 0,-3 1-167,-15 1 1,-2 1-1,0 0-122,9-2 1,1 1 0,0 0 39,-3 1 0,-1 0 0,1 0-768,3 1 0,1 0 0,0 0 639,1 1 0,1-1 0,2 0-11,-9 1 1,3 0-1,-2 0 1,-3 1-150,17-2 1,-2 1 144,-11 1 0,2-1 0,-2 0 13,-7 0 1,-2 1-1,3-1 12,3 0 1,4-1-1,0 1 1,-1-1 11,6 1 1,-1-1-1,0 0-431,8-1 0,1 0 1,-5 1 446,-3-1 1,-2 1 24,-5 1 1,2-1 0,-4 2-457,3 0 1,-2 0 405,9 0 0,1-1 3,-7 2 0,1 1 436,3 1 0,1 0-487,2 0 1,3 1 12,-14 0 0,2 0 0,-2-1 24,16 3 0,-2-2 11,-18 0 0,-1-1 0,0 0 6,1-1 0,0 1 0,-1-1 7,1 0 0,-1 0 0,0 0 22,0 0 1,0 0 0,-1 0 54,20 0 0,0-1 14,0 1 0,0 0 11,0-1 0,1 0-56,-20 1 1,2-1 0,-1 0-28,4 0 0,0-1 0,0 0-116,4-1 0,0 1 1,1-1 88,3-1 1,0 0 0,1 0-6,2 0 0,1-1 1,-2 0-9,-11 1 1,-2 0 0,4-1 5,2 0 1,4 0 0,0 0 0,-4 0 9,-1 0 0,-4 1 0,3-1 0,1 0 1,3-1 0,0 1-1,-2 0 260,2 0 1,-2 0 0,0 0-251,-1 0 1,-1 0 0,-2 1-8,8-1 1,0 0 18,-5 0 0,4 1 0,-3 0 15,3-1 0,0 0-28,-3 1 0,4 0 0,-1 0-10,-9 1 1,-1-1 0,-1 1-4,2-1 0,0 1 0,0 0-6,0-1 1,-1 1-1,0 0-4,19-1 1,-1-1 8,-6 1 0,-3 0 3,-6 1 0,-4 1 1692,20-2-2673,-26 4 964,-26 8 0,-9-5 0,-7 4 0</inkml:trace>
  <inkml:trace contextRef="#ctx0" brushRef="#br3" timeOffset="1.67887E6">23585 3103 11144,'11'0'-1187,"-2"-1"1484,-1 0 1489,11-2-55,20-2-1454,-9 1 0,5 0-187,21-2 0,3 1-1410,-5 0 1,0 0 1459,0 1 0,-1 1 5,-6 1 1,-3 1 167,-11 1 0,-1-1-174,6 1 0,0-1-1,-4 1 1,-1 0 156,26-2 31,-4-1-228,0-2-2,2-1-29,4-2-45,-29 4 1,1 0-7,0 0 1,1 1-12,1 0 0,-1 1-7,0 1 1,-1 0-9,0 0 1,-1 1-5,29 0 25,-2 1-9,-1 1-17,-1 0-110,2 0 5,1-2-6,-13 2 68,-13-2 1,0 0-71,13 2 221,-13-2 0,0 1 105,20 1-12,-5 0 129,-3 1 15,-5-1 7,2 0 36,3-2 10,6 1-334,8-1-85,-29 0 0,2 0 2,0 0 1,0 0-5,0 0 0,0 0 2167,29 0-2214,-5 0 22,-10 0 0,-4 0 21,-5 0 506,2-1-495,6-2-25,9-1 19,-23 1 1,0 0-6,4 0 0,0 1-168,1-1 0,-1 0 158,0 1 0,-2 0-38,28 0-123,-8 1 80,-8 1 28,-3 0 318,-2 0-18,-2 0-266,-6 0 1,-1 0-42,10 0-8,19 0 4,-13 0-4,9 1 57,-20-1 1,2 1-166,10 0 0,1 0 170,-8 0 1,-1 0 407,0 0 1,-2-1-108,-6 2 1,-1-1 176,15 0-157,-12 0 1,1 0 252,10 1-11,16-2 12,-6 2-340,-9-2-269,-11 1 1,-1-1-59,15 1 67,12-1 62,-23 1 0,-1-1-12,-5 0 1,-2 0-30,29 0-8,-8-1-75,-10-1-7,13-2 106,-19 2 0,2-1-34,-5 1 0,1 0-1669,8 0 1,-2-1 1651,15 1 26,-23 1 0,1 0-21,-1 0 0,0 1 53,2 0 0,-1-1-41,26 1-18,-4 0-17,-12 0-1022,-9-1 0,-1-1 975,12 1 2233,16-3-2234,-10 1 34,1 2 20,-3-1-60,-6 2-106,-9 0 358,19 0 162,-7 0 1,9 0 40,-18 0-71,11 0-30,-10-1-286,25 0 311,-21 0-509,-6 0 1,0 1 123,-7 0 3281,24 0-3341,-25 0 110,11-1 80,-7-1 6,7-2-28,-12 0 0,3 1-155,14-3-76,4-1-120,6 0-2209,-10 1 2730,-22 3 0,-10 1 0,-6 2 0</inkml:trace>
  <inkml:trace contextRef="#ctx0" brushRef="#br2" timeOffset="1.68612E6">28199 2967 6719,'-4'3'3887,"1"-1"-2139,3-2-1210,60 3-85,-20-2-485,8 0 0,2 1 342,-14-3 1,-1 1-3,7-1 0,0 1-84,5-1 0,3 0-149,-6 1 0,2-1 0,-3 1-72,4-1 0,1 1 19,7 0 0,6 1 1,-9-1-18,-13 1 1,-2 0-1,9 0 1,5 1 0,-3-1-441,0 1 0,-1 1 438,15-1-1,-1 0-13,-14 0 0,0 0-10,-2-1 1,4 0 0,-1 0 23,-4-1 1,-1 1 0,1 0-4,-1 0 0,1-1 0,0 1-4,5 0 0,1-1 1,-3 1-9,0-1 1,-2 1 0,12 0 0,0 1 11,-6-1 0,1 0 2,7 0 1,-2 0-6,-18 0 1,-1-1-1,17 1 0,0-1 3,-16-1 0,-1 0-17,12-1 1,1 1-4,0-2 0,0 1 14,-2-1 1,0 1 2,-2 0 1,-2 1-97,-12 0 1,0 0 95,12 1 1,0 0-10,16 0-286,-18 0 0,1 0 298,-9 1 0,0-1-3,-1 1 0,1-1 46,1 0 0,-2 0-32,21 0 3,-11-1 0,-1-1-3,18-2-6,-9 1 1,-1-1 5,-16 1 1,-2 1 4,29-2 7,-12 2 16,-12-1 918,12-1-949,-17 0 1,1 0-20,26-3-7,2-1 1,-2 1-16,-13 2 21,13-1-4,-4 1-2533,6 0 2555,-22 1 218,6 1-185,-24 1 6,0 1 83,-9-1-60,-7 1-130,-4 1-424,-2-1 1,0 0-1</inkml:trace>
  <inkml:trace contextRef="#ctx0" brushRef="#br2" timeOffset="1.6878E6">29453 3065 10080,'0'-5'7516,"0"0"-5566,0 5-533,1-61-381,0 32-624,0-9 0,0 0 243,-1 14-252,0 8-280,0 7-431,0 6 297,0 18 56,0 7-28,-2 21-6,-2 6 17,0 5-23,0 0-5,2-4 23,0 0-6,1-17-17,-1-6 11,1-16 364,1-7 263,0-2-60,0-11-533,0-9-29,1-6 24,2-14 49,0 3-22,1 0 202,1-4-106,-3 23-124,0-2-174,-1 15-105,-1 4 161,-1 7 96,1 9-11,-1 21-46,1-7-643,4 23-2337,1-12 3020,3 15 0,-3-24 0,-1-5 0</inkml:trace>
  <inkml:trace contextRef="#ctx0" brushRef="#br2" timeOffset="1.69171E6">27838 3601 8405,'1'-6'8077,"-1"2"-3893,0 4-3535,4-42-503,-3 32-196,3-31-43,-4 44 155,2 10 63,1 22-91,1 7-16,0 3 11,-1 1 0,-2-12 55,-1 13-1,-2-13 66,-2-4 176,0-16 805,2-8-168,1-3-801,0-15-67,-2-5-43,-1-18-29,2 7 17,0-16-5,7 7-6,8-19-67,6 14 11,8 3 22,-6 21-11,8 10-50,-5 7 11,14 13 45,-8 8 11,1 14 6,-13-5 5,-2 16-28,-8-14 17,-1 11 6,-6-20 10,-1-1 24,0-15 139,0 2 252,0-8-381,3-15-16,0-3-23,3-9-22,3-5 5,3 5-44,11-10 0,-1 11-1,4 5-5,-5 14 28,-6 8-18,2 10-1,1 12 37,-4-2-62,7 21-90,-10-15-437,12 18 253,-8-22-96,6 2-1328,9-13 558,-3-6 388,15-6 481,-10-12 309,-7-2 179,2-16 83,-11 6-68,3-6 555,-5-2-68,-6 12 50,-1-4-55,-4 13-242,-2 5-275,-1 3-262,0 3 173,5 8-16,3 1 7,8 8 5,2-2-7,0-1 102,-3-5 133,5-2 76,-8-5 87,4-3-70,-7-3 202,0-10-263,-4-1-97,-1-10-181,-3 7 89,-2-9-94,-2 12-45,-3-5-128,0 12-67,-3 4 181,-4 4 143,-6 10 60,-12 16-13,7-5-17,-9 17-12,17-13-2,2 6-51,10-2-127,8-7-119,22 5 26,5-11 15,19 4-3,-2-9 20,-1-6 63,-4-3 155,-7-6 104,-5-2-146,-8-7-97,-9 1 19,-3-14-25,-7 4-26,1-11 13,-5 3-88,-1 3-7,0 4 232,0 5-44,0 2-7,4 4-38,3 2 11,5 3 5,1 2-27,14 4 27,-6 7-16,11 6-12,-9 8 23,-4 5 0,-6 12-1,-6-11 7,-2 12 5,-3-13-6,1 0-89,7 10 5,1-14-16,7 6-17,3-13-34,5-6-11,7-7 50,6-8 51,3-8 45,2-10 33,-12 3 73,7-15 11,-20 12 51,3-11 16,-15 10 6,-8 4-17,-5 4-27,-5 4-74,0 6-72,-1 3-6,3 4 5,-2 6 18,-2 10-18,3 3 6,1 2 6,6-1-6,3-5 1,3 2 27,2-3 6,2-6 151,2-3-34,2-5-72,-1-2 83,4-4 18,-2-1-1,0 0-89,-1 2-67,-6 3-34,-1 1 34,3 8-6,-1 0-28,7 13 16,0 4 35,3 11-41,-1 8-10,-2 7-22,-5-8-79,-6-8 0,-5 2-44,-11 13 122,3-16 1,-3-1 33,-19 5 34,1-17 5,3-14 1,7-15-57,8-12-44,10-12-73,17-10-107,17-8-145,-5 23 1,4 1 85,4-2 1,3 1-418,2 1 0,2 1 406,0 2 0,0 1 34,-2 3 0,0 2 95,-3 2 1,-2 2 125,-1 1 0,-2 0 124,6-1 217,-5-1 130,-23 11 33,-2-2 1,-5 3 383,-1 0-384,0 2 624,-1 1-1178,2 0 117,0 6 34,4 4-17,5 8 6,6 3 6,9 0 16,6-2 6,7-6-1,3-6 18,2-10-23,-10-3 107,8-17-1,-18 1 23,7-13 73,-16 3 179,-6-1-56,-5 6-129,-6 4-21,-5 8-63,-12 3-123,5 6 11,-15 5-28,6 13 1,-11 10 4,-2 17-24,19-10 0,3 3-54,-5 27-39,12-2-454,35-5-593,25-13-306,-13-15 1,3-3 1453,10-1 0,-2-4 0,8 2 0,-7-7 0</inkml:trace>
  <inkml:trace contextRef="#ctx0" brushRef="#br2" timeOffset="1.69262E6">28801 4270 27392,'-12'0'365,"-4"12"-93,-8 27-538,-1 12 138,14-21 1,0 1-482,3 4 1,1-1 351,0 21 125,6-20 0,7-1-250,9-3 0,6-2-26,3 1 1,5-2-594,15 0 1,5-6-3916,2-9 1,-1-5 3788,-10-2 0,-3-2 0,16-2 0,-38-2 1</inkml:trace>
  <inkml:trace contextRef="#ctx0" brushRef="#br2" timeOffset="1.6947E6">29667 4450 9850,'2'-6'7427,"0"1"-3876,-2 5-3159,-8-47-235,-5 35-112,-11-35-17,-7 54-28,-7 8 0,-5 15 0,-1 10-225,5 7 175,9-2-23,13-1 28,18 1 45,5-16 11,11-1 101,13-11 28,-1-10 56,14-2 0,-7-15 141,5-17-208,-15 4 72,4-17-38,-18 9-18,0-8 243,-4 1-120,-4 5 40,-2 7-5,-1 9-62,-1 7-157,0 7-264,-1 2 80,-1 5 100,-2 2 33,-3 13-44,-2 7 11,-2 10 0,3-6-34,8 23 23,5-30-6,13 22 17,4-29 6,11 0 56,16-8-29,-5-10-10,0-3 61,1-17-62,-25 8 6,11-15 22,-21 8-3402,-1-11 3368,-6 8-10,-6-6 5,-3 9 45,-3-5-50,-1-2-6,5 9-11,2-5 3397,3 16-3397,5-4-34,4 7 17,8 2 11,-3 1 12,6 8-7,-9-1 7,8 11-18,-3 2 35,5 9-24,1 10 7,-6 2 5,-2-8-6,-6-4 6,-5-11-5,1 1 5,2 1-6,4-4 17,4-5 17,6-4-17,14-10 17,0-6 6,6-8-12,-16 3 62,1-15-50,-15 15 11,2-12 56,-10 3-51,-9-3-22,-1-4 0,-7 4-11,4 12 22,-2 2 23,5 4-18,1 3-32,2 2-7,5 3-72,0 1 73,8-2-6,0 0 0,7-3 0,13 1 11,-3 0-6,5 0 1,-4 1-17,-8 2-12,6 1 1,-5 1 11,-4 1 16,-3 6-5,-6 11-5,-1-3-1,-1 28 17,-4-12-11,0 9-22,0-1-213,4-1-415,2 0-39,2-4-3988,7 0 4677,-3-15 0,-1 1 0,-5-12 0</inkml:trace>
  <inkml:trace contextRef="#ctx0" brushRef="#br2" timeOffset="1.69486E6">30783 4563 21607,'-5'34'-1167,"1"1"0,-2 0 0,1-6 0,1-14 0,0 0 0</inkml:trace>
  <inkml:trace contextRef="#ctx0" brushRef="#br2" timeOffset="1.69752E6">31118 4426 20767,'36'-45'1372,"-10"10"-1215,-32 38-22,-5 5-35,-6 5-27,-3 6-34,1 5-22,3 1 0,6 3 0,5-1-6,5 0 17,9-2 39,7-3 56,9-4-55,-1-6 150,21-3-28,-11-6 1,15-6 66,-13-3 63,-8-7-35,-8-2-50,-7-4-50,-8-2-39,-6-2-34,-7-2-39,-6-1-17,-6-1-28,-3 2-12,-2 2 1,-2 4-39,0 4-146,3 3-633,4 4-2084,8 4 2885,8 5 0,3-1 0,2 3 0</inkml:trace>
  <inkml:trace contextRef="#ctx0" brushRef="#br2" timeOffset="1.6997E6">31757 4544 23394,'10'-13'73,"-3"4"-51,-8 17-33,-3 7-140,0 1 151,-14 28 0,12-30 0,-7 17 0</inkml:trace>
  <inkml:trace contextRef="#ctx0" brushRef="#br2" timeOffset="1.705E6">32054 4286 12533,'5'-2'4834,"-1"0"-2190,-4 2-2420,16 0-135,-11 1 152,13 2-73,-16 1-6,0 2-10,0 1-7,0 0-66,-2-2 245,0 2-16,-1-4 197,1 2 178,-1-4 45,0 0-252,0-4-257,-1-6-57,-2-10-67,2-8-5,1-6-17,7 2-28,4 3-34,2 10 6,12 4-17,-3 11-12,20 9 12,-16 1 0,10 17-5,-18 0-29,2 10-27,-11 7 33,-3-7-34,-16 15 17,-5-21 0,-4 0 17,-2 2 0,-2-1-235,-9 4 0,-1-2 271,6-10 1,0-2 58,-19 9 51,12-13 16,12-9-16,8-10-74,7-1 57,4-11-62,8 3 488,6-7-510,9 6-12,8 4 18,6 5-35,4 9 7,-6 1-141,15 15-246,-13-4-689,14 10-1781,-9-4-5640,-3-2 8502,-6-3 0,-12-8 0,-8-5 0</inkml:trace>
  <inkml:trace contextRef="#ctx0" brushRef="#br2" timeOffset="1.70516E6">32553 4614 25051,'21'1'314,"-4"9"-504,-15 23-2078,-6 9 2268,-4-1 0,1-14 0,2-12 0</inkml:trace>
  <inkml:trace contextRef="#ctx0" brushRef="#br2" timeOffset="1.70745E6">32951 4208 20349,'15'-41'713,"0"-1"0,-1 2 1,-5 11 69,-9 25-834,0-1 58,0 4 16,-6 23-12,1-7 81,-8 39-87,8-18 18,2 18-29,12-12 304,2-12-293,18 6 29,-5-18 11,8 3-6,-12-13 17,-1-6 22,-3-9 12,6-7 11,10-19 5,-3 1 113,4-6-51,-13 17 218,-3 3 7,-9 12-337,-1 0-84,-5 5 11,-2 1-12,0 4 52,0 11-23,-1 8-5,0 14-18,0 4-106,0 4-274,3-1 22,1-11-2045,7 10-2418,0-18 4844,3 4 0,-7-17 0,-2-7 0</inkml:trace>
  <inkml:trace contextRef="#ctx0" brushRef="#br2" timeOffset="1.70774E6">33565 4001 23803,'-5'-43'575,"0"-1"0,0 3 0,1 12-396,4 26-173,0 3-1,6 9 18,9 12-18,3 3-2,4 4 0,4 5 5,2 3 1,1 1-415,-1-2 0,-1 2 397,7 9 1,-4 1 2,-17-16 1,-4 1-54,-1 9 0,-7 2-339,-14 1 0,-9-1-4518,-12 1 1,-5-3 4288,4-9 1,2-4 0,-6 0 0,43-31 0</inkml:trace>
  <inkml:trace contextRef="#ctx0" brushRef="#br2" timeOffset="1.985E6">27769 3588 8886,'-62'2'1236,"0"1"1,6-1-1,5 0-693,1-2 1120,-3 0-693,25-1-276,-5 0-229,17-1-140,6 2-129,6 0-129,2 0-89,2 0 436,7 7 112,9 2-60,17 5-91,22-2-230,-17-6 1,3-2-536,9 1 1,2-2 442,9 0 1,2 0-571,-16-2 0,2 1 0,0-1 530,5 0 0,1 1 1,0-1-7,4 0 0,1 1 1,1 0-423,-14-1 0,1 1 1,0-1-1,0 1 416,1-1 1,-1 1-1,1-1 1,0 1-9,0-1 0,-1 0 0,1 1 0,0-1 4,-1 0 0,0 1 0,0-1 1,0 0 2,15 0 0,-2 0 0,1-1 0,-3 1 0,1-1 0,-4 1-2,-12-1 0,-2 0 0,2 1-10,13-1 1,4 0 0,-8 0 14,-10 0 0,-1 1 8,17-2 0,6 1 1,-4-1-307,-8-1 1,-1 0 301,-2 0 0,3-1 1,-5 0-8,-1 0 0,0 0-20,17-3 1,-3 1-20,1 0-155,2 1 1,-2 0-249,-12 1 442,8 1 0,-3 1 0,-25-1 0,25 2 0</inkml:trace>
  <inkml:trace contextRef="#ctx0" brushRef="#br2" timeOffset="1.98736E6">24156 2049 9671,'3'-2'6268,"0"0"-2919,-3 2-2789,25-16-240,-20 12-175,16-11-78,-37 19-16,-25 7-34,-9 2-3404,-9 3 3390,24-7 0,0 0 11,5-2 0,-2 0-10,-5 1 0,-1-1 66,-2-2 0,2-2 121,-15 0-74,12-3 141,23-4-17,12 0-79,1 1 3249,4 1-3503,0 1 186,0 13 70,-2 8 34,-7 35-29,-4 3-545,4-19 0,0 1 521,-5 15-67,7-20 1,1-1 58,1 18-96,6-16 1,6 0-83,8-5 1,4-3-567,15 16 455,19-16-85,8-19 57,-26-6 1,3-1-182,10-1 0,2-3-1830,12-5 1,-1-3 2171,-5-2 0,-3 0 0,-11 2 0,-5-1 0,9-5 0</inkml:trace>
  <inkml:trace contextRef="#ctx0" brushRef="#br2" timeOffset="1.9876E6">24510 2163 22055,'5'-38'958,"0"0"0,3-24-766,-12 68 108,-2 10-416,-3 25-30,2-6-174,5 3 1,1 3-798,11 15 693,-5-23 1,1 1-1445,4-2 1,1 0 1836,9 19 1,-6-15 0,-2-7 0</inkml:trace>
  <inkml:trace contextRef="#ctx0" brushRef="#br2" timeOffset="1.98782E6">25003 2390 15076,'0'-3'4929,"0"0"-3176,0 3-1731,1 3-27,-1 6-158,1 24-346,3 2-953,0 18-168,2-18 1630,0 5 0,-4-26 0,0 4 0</inkml:trace>
  <inkml:trace contextRef="#ctx0" brushRef="#br2" timeOffset="1.99085E6">25736 2064 14717,'2'23'1166,"-4"-3"-589,-4-10 67,-8 0-45,-6 0-118,-9-3-89,-7-3 63,-4-5 413,-8-12-95,13-6-415,7-4 15,14-11-227,11 4-5,6-10 10,8 3 14,7 6 287,6 9 269,2 9 225,3 11-209,3 14-250,4 13-254,-1 13-223,-3 13-193,-12 6-72,-17-24 0,-5 0-426,-9 3 0,-5-1 287,-9 3 0,-6 0-425,-7 0 1,-4-2 617,-5 1 1,-1-3 210,1-3 1,0-3 184,6-5 1,2-4 541,-19 4-98,23-19-562,19-16-529,15-4 402,22-17 636,7 12-639,15-8-113,2 15-93,3 7-71,6 7 1076,-8 4-1396,-6 3 1,2 1-701,-11-1 0,0 0 671,18 4 1,-2 1 0,-3-2-1,-8-1 1</inkml:trace>
  <inkml:trace contextRef="#ctx0" brushRef="#br2" timeOffset="1.99104E6">26111 2390 15748,'0'-9'4963,"1"2"-3922,-1 7-772,0 0-487,-16 10-438,15 6-872,-8 12-3385,19 3 4913,1-3 0,-4-11 0,-4-9 0</inkml:trace>
  <inkml:trace contextRef="#ctx0" brushRef="#br2" timeOffset="1.99154E6">26205 2053 18112,'27'-46'396,"1"0"0,-3 4 0,2 12-184,14 23-66,-1 15-51,0 9-28,-4 13-44,-6 7-57,-9 3 34,-10 1 17,-13-2 22,-12-2 40,-11-4 94,-5-5 225,-3-10 201,5-8 39,6-9-161,8-8-152,8-6-84,7-5-107,8-1-72,7 3-40,8 5-22,4 5 6,7 8-1,4 10 1,4 10-6,2 11-23,-1 8-5,-4 4-22,-10 0-6,-12-10-73,-17 12 62,-17-19-3521,-31 15 3448,9-24-206,5-8 0,-1-3-830,-14-4-2884,-11-5 4060,13-5 0,18 0 0,15 2 0</inkml:trace>
  <inkml:trace contextRef="#ctx0" brushRef="#br2" timeOffset="1.9928E6">27316 2493 16756,'0'-6'4548,"0"1"-3668,0 5-993,10-41-27,-8 34 73,8-22-17,-10 44-756,-9 29 219,2-16-2264,-13 30 2885,2-15 0,5-12 0,2-6 0</inkml:trace>
  <inkml:trace contextRef="#ctx0" brushRef="#br2" timeOffset="1.99323E6">27670 1895 21943,'-15'26'236,"1"7"-214,7 14 17,4-12 0,2 1-11,6 11-14,-1-13 0,1-1 31,11 12 50,5-12 85,8-15-7,10-14-106,-4-10 11,-1-8 1,0-4 61,14-16-245,-13 9 0,-1-3 233,-8 5 1,-3 0 39,10-12 252,4-7-236,-20 25-33,4-5 692,-14 16-120,-4 3-41,-1 9-278,-2 12-226,-2 16-77,-2 15-289,-5 13-422,3-25 1,0 0-543,2 2 1,-1 0-862,1-1 1,2-2-1580,4 18 2803,12-2 0,-8-35 0,7 3 0</inkml:trace>
  <inkml:trace contextRef="#ctx0" brushRef="#br2" timeOffset="1.99341E6">28461 2388 20839,'27'-39'474,"1"1"1,-1 0 0,-12 16-548,-26 38-118,0 5-308,-4 15-604,8 4-1328,6 3 2431,10 5 0,-4-22 0,3-4 0</inkml:trace>
  <inkml:trace contextRef="#ctx0" brushRef="#br2" timeOffset="1.994E6">29521 1843 15378,'0'-3'4825,"0"0"-3559,0 3-166,-44-16-663,15 14-239,-6-6 1,-2 2 71,-13 8 30,9 0 1003,-20 0-125,24-1 16,-13 2-459,24 0 232,-3 7 130,13 1 242,-5 8-358,10-4-981,1 13-172,7-5-319,-2 12 10,3-3-245,-2 1-72,-3 5-261,1-13 235,-1 2 567,-1-8 291,3-6 267,-1 3 94,3-10 456,3-3-286,0-3-544,12-13 659,2-2-89,14-14-52,4 3 57,4 3-361,2 7-235,2 6 0,0 7 0,1 9 0,-1 8 0,-3 11 0,-6 7 0,-7 6 0,-11 4-1105,-13 2-458,-15 2 455,-17-3 326,-14-4-714,-8-9-2946,-2-9 4651,12-10 1,17-6-1,15-4 1</inkml:trace>
  <inkml:trace contextRef="#ctx0" brushRef="#br2" timeOffset="1.99441E6">29983 1762 24337,'-5'-3'4330,"1"1"-2386,4 2-720,0-38-2230,25 22 2122,8-28-813,25 33 216,-4 4-519,-7 4 0,-8 4 0,-5 6 0,-1 7 0,-1 9 0,0 11 0,-2 9 0,-8-4 0,-7-3 0,-3 0-1383,1 18 529,-5-14 0,-2 0 113,-6-7 1,-4-1 387,-3-1 1,-4-1 413,-3 0 0,-5-2 335,-2 0 1,-3-3 101,-3-1 1,-2-1-71,-13 0 0,0-3 80,12-6 0,0-2-586,-7 1 0,2-2-463,-9-1 0,22-5 0,0-1 0</inkml:trace>
  <inkml:trace contextRef="#ctx0" brushRef="#br2" timeOffset="1.99673E6">10564 1555 22583,'-7'0'2173,"1"0"-2601,6 0 476,0 0-81,64-7 108,-21 4 1,2 0-11,8-2 1,4 0 15,-1 0 0,5 1 0,-3 1 63,4-1 0,-1 1-52,-11 0 0,1 0 1,0 0 67,4 0 0,1 1 0,-2-1 0,-5 1 1,-1 0 0,2 0-33,-3-1 0,2 1 0,2 0 1,-1 0-18,2-1 0,0 1 1,0-1-1,1 1-21,2-1 1,1 1 0,0 0 0,0-1-42,3 0 1,1 0 0,1 0-1,-1 0-25,-9 1 0,0-1 0,0 1 0,1-1 0,0 1-17,2-1 0,1 1 1,0-1-1,1 0 1,0 1-11,1-1 1,2 0-1,0 1 1,0-1-1,0 0 9,2 1 0,0-1 0,1 1 0,0-1 1,3 1-542,-9-1 1,2 1 0,1-1-1,0 0 1,0 1 0,-2-1-1,-3 1 495,4-1 1,-3 1 0,-2 0 0,2 0 0,3-1-93,-4 1 1,3-1-1,1 1 1,2-1-1,-1 0 1,-3 0-1,-3 1 52,3-1 0,-3 1 0,-3 0 0,2-1 0,2 1-31,0 0 0,2-1 0,1 1 1,0-1-1,1 1 0,-2-1 17,0 1 0,-1 0 0,0 0 0,0 0 0,2 0 1,1 0 41,-2 1 1,4-1-1,0 0 1,0 0-1,0 1 1,-3-1 0,-2 1-132,3-1 1,-3 1 0,-1 0 0,0-1 0,4 1 36,-4 0 0,2 0 1,3 0-1,-1 0 1,0 0-1,-1 1 0,-5-1-146,5 0 0,-5 1 0,0-1 0,0 1 0,2-1 101,1 1 1,2-1-1,1 0 1,1 1-1,0-1 1,-1 0-5,-1 1 0,1-1 0,0 0 0,0 0 1,0 1-1,0-1 64,0 0 1,1 0-1,-1 0 1,1 0 0,-1 0-1,1 0-19,0 0 0,-1 0 0,1 0 0,0 0 0,-1 0 0,1 0-47,0 0 0,1-1 0,0 1 0,0 0 0,-2 0 0,-2 0-47,0 0 1,-4 1 0,1-1 0,1 0 0,5 0 162,-6 0 0,6 0 1,3-1-1,2 1 1,-2-1-1,-1 1 0,-4 0 1,-6 0-15,8-1 0,-7 1 1,-1 0-1,8 0 58,-10 0 0,5-1 0,3 1 0,2-1 0,1 0 0,-1 1 0,-2-1 0,-4 1-27,12-2 0,-2 1 0,-3 0 0,-1 0 1,0 0-61,5 0 0,-3-1 1,1 1-1,4-1 69,-10 1 0,3 0 0,2 0 0,0-1 0,-2 1 0,-4 0 48,6-1 0,-5 1 0,0 0 0,2-1 3,-2 1 1,2-1 0,0 0-1,2 1 1,0-1 21,-5 0 1,1 1 0,2-1-1,-1 0 1,-2 0 0,0 0 23,1 0 0,-1 0 1,-2-1-1,0 1 1,0 0 6,9-1 0,0 0 0,-1 0 1,-3 1 64,-7-1 1,-1 0 0,-2 0 0,-2 0 283,-1 0 1,-2 0 0,1 0-259,7-1 0,0 0 0,-1 0 8,11-3 1,-2 1-79,-6-1 0,-5 0-115,10-1 1127,-5 1-2343,-34 11 1261,0 10 0,-10-6 0,-4 5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09:27:06.782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FFFF00"/>
    </inkml:brush>
    <inkml:brush xml:id="br4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9192 959 27655,'5'-8'3300,"-1"1"-2932,-4 7 782,0 0-856,-36-16-898,-10 21 1192,-14-15-580,23 18 0,1 4-8,-21 6 0,19-5 0,0-1 0,0 1 0,-1 0 0,-6-1 0,2-1 0,-15 3 0,22-9 0,1-1 0,-2-3 0,-4-4 0,6-2 0,15 0-765,6-1-530,11 5-301,2 2 3479,1 9-3327,0 12 254,-3 37 821,-1-21 1,-1 0-153,0 4 1,-1 1 430,-6 13 1,-2 0-717,1-4 1,0 0 812,2-9 1,-1 2 0,3 1-40,0 3 0,2 2 1,2-4 51,1 1 0,5-2-176,10 8 0,11-8-871,9-24 1,8-8-494,15 4 1,8-6 1559,-8-9 1,3-6 0,-5 1 0,-3 2 0,-4-2 0,1-6 0,0 0 0</inkml:trace>
  <inkml:trace contextRef="#ctx0" brushRef="#br0" timeOffset="8908">10364 1327 32458,'5'-49'93,"0"0"1,-2 7-1,1 10-1225,-3 22 2293,-1 10-1161,-7 34 0,1-7 0,-4 8 0,-1 5 0,-1-6 0,-1 1 0,-3 10 0,0 2-232,1 0 0,0-1 174,4-4 0,1-2-42,4-6 1,2-3-264,5 16 41,10-21 7,26-22 683,-6-11 394,17-16-438,-14-2 1,2-3-325,-7 3 0,1-1 0,13-12 0,-1-1 0,-14 10 0,-3 1 0,10-11 0,-8 5 0,-18 22 0,1 0 0,-9 16 0,-1 11-728,0 17-496,0 17 708,-1-17 0,1 2-128,0 6 0,0 2-438,1 5 1,1 2-3203,3 3 0,1-1 3585,2-4 1,0-4 0,5 14-1,-4-28 1</inkml:trace>
  <inkml:trace contextRef="#ctx0" brushRef="#br0" timeOffset="9108">11335 1736 26606,'1'-7'3659,"1"2"-3607,-2 5 143,0 0-29,7 1-527,-5 24-1465,7 10 1756,-6-3 1,-1 1-1,0 3 1,3-3 0</inkml:trace>
  <inkml:trace contextRef="#ctx0" brushRef="#br0" timeOffset="9651">12206 1328 29985,'0'-3'18,"0"1"-784,0 2 466,-4-6-398,2 10 243,-4-2 156,2 11 133,-3-1-581,-3-3 765,-2-4 111,-5-12-351,4-1 418,-2-18-62,8-3-50,1-12-45,12-1-27,7 5-12,10 8-12,10 10 1,8 9-22,7 13-12,4 16-17,-4 16-138,-27-11 0,-4 4 163,-4 4 1,-4 3-1,-8 3 1,-7 3-17,-8 4 0,-7-1-15,-10 5 1,-8 0-1061,0-9 1,-3 1 0,1-3 1129,-3 2 1,-1-3 23,6-6 0,-3 1 1,6-8 163,-15 2 57,3-11-68,25-28-34,20-21 12,19-15-56,15-3-62,-8 27 0,2 1-25,2 5 0,1 2-284,3 5 0,-1 2 258,18 0 1350,-12 16 1,0 5-1223,11 15-181,-14-4 1,-2 4-337,-10 1 0,-3 1-1217,-4 2 0,-1 1 1628,3 23 0,-8-19 1,-5-16-1</inkml:trace>
  <inkml:trace contextRef="#ctx0" brushRef="#br0" timeOffset="9825">12812 1722 25011,'5'-5'4491,"-2"1"-3858,-3 4-166,0 0-352,50 40-897,-43 5-3606,13-4 0,-5 3 4363,-21-9 1,-6-2-1,-4 10 1,6-20-1</inkml:trace>
  <inkml:trace contextRef="#ctx0" brushRef="#br0" timeOffset="14368">14235 1298 32767,'3'-34'-601,"-1"0"0,-8-21-883,-28 51 1723,-14 1-85,16 3 1,0 1-595,-6 0 1,0 1 339,-2 0 0,-1 1 42,2-1 0,1 1-493,-24 2 665,20-3-139,21-1-511,13-1-115,7 0 252,1 2 31,3 7 535,3 9-605,1 1-8,3 27 265,-4-9-23,0 21 43,-5-9 2,-1-3 89,-4-2 64,1-13 76,-11 8 42,3-17 44,-3 4 158,6-15 207,4-6 136,3-5-325,1-7-77,0-6-76,4-7-129,5-6-16,8 0-40,0 6 1,13 0-216,16 9 124,6 3 48,-18 8 1,0 4-81,26 12 115,-30-3 0,0 2-31,-1 2 0,-2 2-89,20 21-73,-16 4-115,-18 3-273,-21 2-717,-16 5-697,4-26 1,-1-2 1222,-19 19 1,13-18 0,11-13-1</inkml:trace>
  <inkml:trace contextRef="#ctx0" brushRef="#br0" timeOffset="14617">14777 1712 27154,'-12'55'-427,"0"0"0,0-3 0,-1-3 424,-1-16 1,0-5-1,-1 6 1,2-4-1</inkml:trace>
  <inkml:trace contextRef="#ctx0" brushRef="#br0" timeOffset="15201">15521 1523 24508,'-1'-46'381,"-1"-1"0,2 4 0,5 6-224,20 6-95,9 4-29,9 6-16,-5 8 0,25 7-34,-22 13 6,18 8-28,-17 16-1,-5 11-38,-8 9-51,-12 5 79,-10-12 19,-19-6 0,-4-3 37,-3-2 16,-4-2 1,-2-3 55,-2-8 118,-2-3 112,6-9 62,8-10 33,3-8-39,4-8-79,3-5-105,4 0-85,6 2-45,7 4-33,8 4-6,1 6 6,25 9-17,-5 11 8,-11-2 1,0 2-23,1 9 0,-3 2-3,8 9-3,-17-7 1,-4 2-76,-10 9-17,-13 12-23,-19 0-55,-15-5-144,8-23 1,-1-3-70,-12 5-443,15-14 0,1-3 846,3-7 0,7 0 0,10-3 0</inkml:trace>
  <inkml:trace contextRef="#ctx0" brushRef="#br0" timeOffset="15409">16629 1746 18464,'3'10'3710,"-1"-2"-1970,-2-8-1070,0 0-374,-17 75-361,9-40-9,-1 9 0,-1-1-1549,5-8 571,4-8 1,0-8 0,1-4 0</inkml:trace>
  <inkml:trace contextRef="#ctx0" brushRef="#br0" timeOffset="15634">17105 1487 26110,'0'-5'2280,"0"1"-1999,0 4-281,3 13 0,0 20 0,3 21 0,-3 2-306,-2-20 0,0 1-238,1 24-574,-1-22 1,-1 1 1117,-4 0 0,-1-4 0,3 6 0,-7-10 0</inkml:trace>
  <inkml:trace contextRef="#ctx0" brushRef="#br0" timeOffset="16058">17900 1248 26654,'49'-11'37,"-1"0"1,0 0 0,15-5 0,-4 4-27,-21 9 0,-1 2-2822,4 0 1,-3 0 2821,0 1 696,-5 0 1,0 1-703,4 5-16,4 3 871,-2 14-849,-12 4-2257,-1 15 2285,-11-5 2187,0 23-2260,-8-22 1,0 3 35,0 1 1,1 2 0,1 7 0,-1 0-12,-2-10 1,0-1-192,-2-2 1,-1-2 199,-4 20-98,-11-20 0,-8-3-9,-30 6 17,21-16 1,-6-2-3048,-4-8 1,-6-4-1,5-2 3137,-21 2 0,16-3 0,6-1 0,22-4 0</inkml:trace>
  <inkml:trace contextRef="#ctx0" brushRef="#br0" timeOffset="19650">10481 219 32767,'-19'-28'-1836,"0"1"1,-12-16-262,-2 85 3220,6 1-928,10-7 1,3 2-348,7 0 1,2-1-668,2 25 479,17-14-1262,12-23 1955,14-5 147,3-6-913,6-16-29,-18-8 692,5-20 61,-10-7-98,4-15-94,-17 16 0,-2-1-3,2-23-87,-9 26 1,-2 4-164,-4-4-25,-11 8-481,-18 17-752,-10 12 1340,10 7 1,0 2-1,-1 3 1,2 6 0</inkml:trace>
  <inkml:trace contextRef="#ctx0" brushRef="#br0" timeOffset="21851">17107 331 28689,'2'-48'-16,"-1"-1"1,-1 6-1,2 9-589,3 21 679,-3 7-158,0 10-530,-2 13 440,0 16-73,-2 15-770,1 8 784,-1 0-39,4-4-261,4-8 82,6-11 508,2-10 48,5-12 175,5-10-34,8-13-103,4-11 17,3-6 14,-5-2-4,-8 4 60,-9 7-72,-8 9-132,-6 5-100,-2 5 68,0 1 17,3 11 6,4 6-28,6 18-101,4 10-515,0 15-1813,-11-22 1,-2 1 2439,0-2 0,-1-1 0,-3 14 0,-1-22 0</inkml:trace>
  <inkml:trace contextRef="#ctx0" brushRef="#br0" timeOffset="26727">9587 3256 19177,'-34'-9'21,"0"1"1,-3 1-1,2 5 50,2 8 0,1 3-565,-5 0 0,-1 0 564,-3 1 0,1 0 23,0-2 1,2 0 43,2-2 1,2-2 642,-21 1-289,18-9 151,13-3-258,12-4-245,6 0-154,3 1 556,3 4-848,-1 3 216,-2 16 185,-3 10 40,-7 25-111,5-17 1,0 2 77,-2 6 1,0 3-431,1 3 0,0 2 461,2 2 0,1-1-22,1 0 0,2-1-2,5-3 1,3-1-1600,5 1 0,4-2 1361,10 11 45,-1-22 0,1-6-59,5-7-46,7-6 0,3-4-614,-6-4 1,0-4 431,22-2 1,-3-2-1,0 0 1,-4-7 0</inkml:trace>
  <inkml:trace contextRef="#ctx0" brushRef="#br0" timeOffset="27375">10239 3352 6991,'1'-8'4313,"0"1"-1978,9-22 1,2-5-846,-3 9-1082,4-10 1,-2 3-291,-7 23 1266,-3 17-1356,-2 5 391,-11 45-243,4-28 0,-2 3-129,-1 5 1,-2 6 0,1-3-333,-3 9 0,2-2 299,-1 8 1,3-4-30,2 6 1949,15-8-1628,10-25 93,15-4 211,28-24-218,-28-6 0,0-5 289,10-7 1,0-4-330,-12 4 0,-2-2 241,7-10 0,-4 0 352,4-7-258,-7 2 1,-1-1 782,-2-2-665,1-3-89,-17 28-716,-8 18-185,0 13-489,0 15-3149,-1 22 3505,0-17 0,0 3-147,0 6 0,1 1-155,-1-7 1,2 1 537,2 6 0,3 4 0,-1-8 0,-1 4 0,3-3 1,0 0-1</inkml:trace>
  <inkml:trace contextRef="#ctx0" brushRef="#br0" timeOffset="28276">11190 3933 21971,'51'-15'538,"-8"15"-538,-26 43-246,-10 16-925,-13-22 0,-3 1 320,-1 0 1,-1-3 0,-9 13 0,6-19 0</inkml:trace>
  <inkml:trace contextRef="#ctx0" brushRef="#br0" timeOffset="30100">11939 3622 19496,'-10'1'280,"-10"1"95,-13 0-151,5 0 644,-19-14-583,29 2 427,-8-32-594,20 16-67,8-8 0,5-2 35,15-10-217,-3 14 1,2 1 192,24-10-23,0 13-39,-11 14 83,1 9-43,-7 22-38,-6-3-25,-4 43-4,-22-6-120,2-19 0,-3 1 149,-8 5 1,-5 1 7,-7 6 0,-3 1 13,-2 1 1,-2-1-23,0-1 1,-1-2 1,-4-3 1,1-4 119,-3-3 478,-9 4-262,31-34-248,11-10 107,9-25-122,11 2-41,12-13 21,11 12-56,7 10 281,1 10-359,-2 14-146,-2 11-258,-2 13-762,1 10-2178,1 7-6409,1-2 8824,-12-10 0,-10-13 0,-14-14 1</inkml:trace>
  <inkml:trace contextRef="#ctx0" brushRef="#br0" timeOffset="30309">12690 3791 19204,'0'-4'3826,"0"0"-3227,0 4-610,-15 21-129,8 6-56,-9 11-795,12 12-2925,6-6 3916,3 2 0,-1-17 0,0-14 0</inkml:trace>
  <inkml:trace contextRef="#ctx0" brushRef="#br0" timeOffset="30883">13572 3401 21416,'-56'-4'198,"0"-1"0,2 1 0,6 2-41,-6 7 34,2-3 16,6-3 17,10-4-112,13 0 185,5-3-191,11 5-106,-1 0-28,5 3 11,1 5 29,-3 9-1,-2 12 6,-4 12-6,-2 10 0,-1 6 6,0 3-6,2-13 56,-5 15-22,7-26 17,-1 8 162,6-23 464,4-10 51,3-8-389,3-8-138,6-6-72,4-9-53,4-2-15,2-1-36,-2 8 17,15-1-5,-4 12-17,16-1-22,-1 11-17,3 7 1,2 9-60,-3 5-31,-6 3-38,-11 3-35,-15 2-194,-32 11-214,-17-5 28,-12-1-672,17-19 1,-1-3 1222,-21 7 0,15-5 0,7-7 0</inkml:trace>
  <inkml:trace contextRef="#ctx0" brushRef="#br0" timeOffset="31333">13835 3178 26347,'27'-40'1118,"6"8"-498,8 28-324,5 3-148,1 7-141,0 3-65,-3 8 107,-7 5-55,-7 5-328,-8 7-251,-6 7-27,-4 8 77,0 8 325,-6-25 1,0 0-484,0 3 1,1 1 443,0 1 1,0 1 148,1 0 1,-1 0-8,-1-1 1,-1 0 117,0-3 0,-3 0 43,-3-1 1,-4-2 49,-14 29-22,-4-28 1,-4-3-224,-16 11 68,5-17 1,-3-3-1305,8-9 0,-1-1 1443,-3 0 0,1-1 0,-12 2 1,22-6-1</inkml:trace>
  <inkml:trace contextRef="#ctx0" brushRef="#br0" timeOffset="32133">12814 2424 32162,'-28'13'302,"-4"10"1,-4 8-303,2 1 0,-3 4-244,-1-2 0,-2 3 1,-1-1 263,3-3 1,0 0 0,0-1 5,-1-1 0,0 0 0,1-2-6,3-1 1,0-2-1,2-2-4,-4 3 1,3-3-7,4-1 1,3-4-204,-2 4-527,6-7-164,9-10 424,11-11-1896,-6-17 867,0-4-2260,-6-16 2667,3 10 376,-4-24 248,3 15 70,-2-19-13,2 17 860,4 12 640,-1 3-892,6 19-321,-3 2 3826,3 22-2707,-2 15-155,1 18-140,1 12-125,10 2-202,12-2-214,4-16 113,9-18 0,3-4 150,7-2-390,15-4 0,6-4-495,-19-9 1,0-2-764,20-1 0,1-2 1433,-18-1 0,-5-1 0,12-3 0,-27 2 1</inkml:trace>
  <inkml:trace contextRef="#ctx0" brushRef="#br0" timeOffset="38459">7931 5480 20683,'2'-6'4721,"-1"1"-3427,-1 5-108,14-66-1270,-10 47-204,4-19 1,-2 12-25,-8 40 140,-5 23-34,1-6 0,-1 3-194,-3 9 1,1 4 237,-2 4 0,1 3-771,2 4 1,1 1 100,2 1 1,2-1-4085,4-2 1,3-4 3955,-2-13 0,2-5 0,5 10 1,-5-34-1</inkml:trace>
  <inkml:trace contextRef="#ctx0" brushRef="#br0" timeOffset="38942">8107 5191 19474,'38'1'1042,"1"1"0,16 1-837,-14-7 1,0-1-1721,20-4 1474,-22 3 1,1 1-56,-1 0 0,0 1-612,3 2 1,0 2-8236,17 6 8887,-10 0 1,-32 3 0,-14-7-1</inkml:trace>
  <inkml:trace contextRef="#ctx0" brushRef="#br0" timeOffset="39474">7927 6175 26223,'5'11'-2401,"0"4"2061,-2 13 505,1-9 406,7-1-314,7-13 700,32-2-396,10-8-950,-16 0 0,1-1 734,-2-2 1,3-1-632,6-2 1,5-1 0,-7 1 0,-14 3 0,-2 1 0,19-5 0,1 0-1</inkml:trace>
  <inkml:trace contextRef="#ctx0" brushRef="#br0" timeOffset="40741">9066 5596 10888,'1'-7'6101,"-1"2"-5150,4-31 1,2-9 538,-2 6-905,1-12 0,0 1 292,-4 15-354,-1 12-516,0 10-247,0 10 170,0 16 66,-1 1 45,-6 41-55,-2-5-379,3-11 0,-1 0 371,-1 12 6,5-15 1,2-3-4,5 6 59,6 9 139,6-28 129,6-14-45,8-19-22,13-15-71,-18 7 1,0-2 232,2-2 0,0 0-185,-3 0 1,-1 1 223,13-16-49,-14 12-158,-10 12-201,-9 10-90,-1 5 16,-2 9 52,-2 8 313,0 4-375,0 28-51,0-2-73,3-11 0,0 2-437,2-2 0,0 1-450,2 2 0,1 1-1810,3 0 1,0 0 2216,-2-6 0,1-2 0,3 7 0,-5-19 0</inkml:trace>
  <inkml:trace contextRef="#ctx0" brushRef="#br0" timeOffset="40951">9876 5804 17120,'0'-3'5227,"0"1"-4197,0 2-1092,-3-10-27,3 19-236,-3-2-488,5 25-139,0-5-1002,1 1 1954,0 2 0,-1-16 0,0 5 0</inkml:trace>
  <inkml:trace contextRef="#ctx0" brushRef="#br0" timeOffset="41534">10381 5460 23310,'-2'-16'-168,"0"7"213,-1 21 16,-3 4 6,-5 0-11,0-3 275,-11-1 16,5-7 6,-6-4-40,6-10-21,3-10-52,5-10-100,4-9-83,7 4 55,14-21-67,5 20-31,-1 8 0,2 1-20,6 3-27,13 4 5,-10 17-17,10 10 6,1 12 2,-17 3 1,-3 4-3407,8 27 3431,-15-25 1,-5 1-11,-8 5 0,-6 1-309,-8-1 0,-4 1 278,-7 12 0,-5 1 13,5-15 1,-3 1 0,0-1 22,-2-1 0,0-1 1,0-2 33,-11 11 0,1-5-5,7-9 0,2-5 218,-10 2 0,17-22-17,12-22 2875,8 3-3043,6-11 928,19-4-962,5 8 158,18-8-231,15 17-72,-7 10 5,-1 7-252,-3 9-398,-6 4-945,13 5-3192,-23-8 1,-1-1 3458,9 3 1,-6-2 0,-30-10 0</inkml:trace>
  <inkml:trace contextRef="#ctx0" brushRef="#br0" timeOffset="42207">11132 5226 22688,'-11'-19'1143,"2"3"-1059,9 16 650,0 0-196,-3 0-145,2 0-129,-3 0-29,-1 0-3162,-11-4 3251,3 1 66,-14-4-458,16 5-4,-7-1 4,14 3 12,-2 0 45,5 2 3288,1 2-3410,13 5 35,-1-2 49,23 0 106,2-6 11,14-2-31,1-2 37,-4-4-3326,-6-2 3477,-19 3 27,-5 1 27,-16 4-245,0 0-101,-1 1-43,2 13-230,7 14 97,-1 2-7,5 8-270,2 18 233,-5-18 149,-2-1 1,2 4-13,-3-4 1,-1-2-55,5 25 201,-3-10 0,-3 1 20,-2 11-11,-3-25 0,-2 0-37,-3-3 1,-5-1-742,-16 3 1,-5-2-248,10-8 1,-2-1 1039,-18 7 0,3-6 0,12-14 0,0-1 0</inkml:trace>
  <inkml:trace contextRef="#ctx0" brushRef="#br0" timeOffset="44717">10846 4471 10788,'1'-6'5836,"1"1"-2195,-2 5-3298,16-40 64,-21 46-69,11-30-92,-40 75-85,4-14 1,-6 2-1461,6-6 0,-2 2 1,1-1 1374,-11 10 0,0 0-27,11-13 0,-1 1 0,4-2 221,4-3 0,2-2-244,1 0 0,-1 0-494,-16 23-123,21-27-1657,-4-1-2555,9-18 2825,-1-12 932,0-1 1223,-14-20-510,8 3 1212,-7-17 209,9 3 237,4-2 153,2 0 1122,0-5-1729,3 17 765,0-4-416,5 23-820,0 1-383,1 8 125,1 10 372,1 10-18,3 12-169,5 11 6,10 6-58,10 4-104,9 0 25,5-5-391,2-5 11,2-6-89,3-8-1147,9-7-3122,-7-10 3757,9-4 1,-35-4 0,0 0-1</inkml:trace>
  <inkml:trace contextRef="#ctx0" brushRef="#br0" timeOffset="48093">9140 6648 12798,'-31'46'615,"-1"-1"0,0 0 0,1 0 1,-4 5-1,2-2 0,-3-3-402,0-5 0,-2-2 0,1-3-404,-4 4 1,0 0 195,3-3 1,-3 2 0,4-2-427,-3 5 1,3-3 190,6-3 1,4-1 33,-9 14 196,17-15 0,3-4 0,5-9 0,-5 14 0</inkml:trace>
  <inkml:trace contextRef="#ctx0" brushRef="#br0" timeOffset="48467">9092 6801 23810,'-29'-51'399,"5"9"-499,24 42 172,8 7-61,1 0-13,31 25 1,-13-11 4,13 11 1,1 2-420,2 3 404,-7-7 0,6 5 1,-5-3-436,-9-8 1,1 0 266,15 11 1,7 5-1,-2-3-356,-2-1 1,0-2-1909,-2 0 0,2 2 0,-2-2 1944,3 5 1,-5-4 0,-14-10-1,-4-3 1,2 4 0</inkml:trace>
  <inkml:trace contextRef="#ctx0" brushRef="#br0" timeOffset="49642">6985 8009 20411,'14'-22'2309,"-3"5"-1154,-12 17-205,-9 4-415,-8 3-148,-15 4-145,-12 2-72,5-1 556,-12-2-195,3-5-413,0-3-231,0-6-63,15-1-109,10-2 14,3 0-151,12 4-235,0 0 96,6 8 599,-1 9-128,0 3 138,-8 39-7,2-3-9,4-21 0,0 2-22,1 11 1,2-1-2238,0 19 2198,2-26 0,2 1-394,8 25-236,13-9 93,5-4-125,15-4 61,6-26 223,14-13 314,-5-12-891,-4-7 0,3-4 822,-8 0 0,-3-1 0,-2 3 0,-3 0 0,15-7 0</inkml:trace>
  <inkml:trace contextRef="#ctx0" brushRef="#br0" timeOffset="50559">7489 8140 15278,'0'-4'2443,"0"1"2339,0 3-3642,-1-30-204,0 16-756,0-19 434,1 24-154,-1 6-643,0 0-451,1 2 285,-1 5 213,0 1 353,-1 14-91,-4 25-1,1-4-103,-2 3 0,1 2-107,-1 15 150,3-24 1,1 0-139,2 26-275,11-12 94,6-3 171,5-14-158,-1-20 264,-3-15 444,6-12 53,5-14-66,10-13-203,-16 10 1,-1 0 210,11-22 56,-3-2-58,-14 25-193,-4 7-657,-7 16-213,0-1-57,-3 13 273,2 9 58,2 3 25,2 20-47,1 5 67,-1-5 0,-1 3-88,1-4 0,0 0 63,0 1 0,0-1-1131,2 0 0,2-3-6238,10 16 6819,4 0 0,-9-22 1,-6-15-1</inkml:trace>
  <inkml:trace contextRef="#ctx0" brushRef="#br0" timeOffset="50976">8204 8255 15636,'-1'-7'5315,"0"2"-4318,1 5-50,0 0-902,11-54-17,15 38-3,3-14 1,3 3 7,19 24-16,-10 2 0,0 1 0,13 0-17,-22 0 0,1 0-12,21 4-38,-14 3 0,-15 1-3376,-12 11 3448,-10-7 29,-1 17 5,-9 7-51,2 3 7,-2 8-12,3-18-12,5 8 35,5 3-29,-1 5 3387,2-2-3387,1 12 6,-4-13 12,2 21-12,-3-21-90,-1 19-78,-1-21-291,-3 18-5179,-9-13 624,-2-11 4447,-11 1 0,13-21 0,0-2 0</inkml:trace>
  <inkml:trace contextRef="#ctx0" brushRef="#br0" timeOffset="51799">10373 8092 12518,'5'-5'7400,"-1"2"-6776,-4 3 813,0 0-1491,-11-12-93,-2 9 117,-17-5 12,-8 15 51,-11 5 25,-9 1-365,0 0 370,6-5 53,14-4 29,14-2 17,11-2-40,10 0-183,1 0-211,3 3 201,1 2 420,2 10-361,-1 9 10,-1 16 1,-1-3 16,-5-1 1,-1 1-52,-3 19 32,2-15 0,1 0 42,0 21-3,13-7-6,11-6-44,16-6-107,13-7-147,-18-19 1,1-3-1076,0-1 1,2-3 1196,4-3 1,-4-1 0,5 0-1,-6-5 1</inkml:trace>
  <inkml:trace contextRef="#ctx0" brushRef="#br0" timeOffset="52382">10899 8299 21063,'6'-6'348,"-2"4"-175,-6 12 34,-4 1 23,-4 1-78,-1-3 509,-7-2-185,6-5-79,-5-6-89,6-7-117,2-10-85,3-10-33,11-14-62,1 13 12,14-7 10,0 22-27,8 0-40,2 8-11,2 11-5,2 13 0,1 14-1,-1 13 18,-8 9 16,-12 10 5,-15-28 1,-6 1-492,-4 3 1,-5 1 474,-6 2 0,-5-1 0,-2 0 0,-1-2 47,0-5 1,1-3 170,-17 10 40,16-24-45,12-25-45,6-14-56,6-12-23,8-2 956,6 5-994,2 11-158,12 5-22,0 15-55,15 10-108,5 12-128,5 11 124,-7-2-718,-8-7 0,1-1-2621,19 6 3525,-10-9 1,-1-1 0,-2-3 0,-3-6 0</inkml:trace>
  <inkml:trace contextRef="#ctx0" brushRef="#br0" timeOffset="52792">11686 8039 23663,'-45'-30'459,"22"4"-403,58 21 5,24-1-38,-7 2-18,-3 2-16,-17 6-6,-12 4-5,2 7 0,-6 6-6,-5 5 28,-2 7 16,-4 7-16,1 9 0,-2-7 22,2-6 1,0 0-17,7 17-18,-4-15 1,3 0 0,10 20 0,2-8-28,-3-6-12,-6-3-66,-11 7 38,-9-16-313,-17 12-907,-12-17-4028,-20 4 4479,1-6 0,16-11 0,16-7 0</inkml:trace>
  <inkml:trace contextRef="#ctx0" brushRef="#br0" timeOffset="64859">7607 9576 18434,'-28'-41'1355,"-1"-1"1,4 3 0,5 12-690,14 22-303,4 3-251,2 2-141,3 7 63,8 10-34,10 18 0,11 18-433,-11-20 1,1 1 440,2 5 1,2 0-1,1 3 1,2 0 5,1 2 0,1 0-3,2-1 0,1 0-7,-5-10 0,2 1 0,-2-3-2,2 2 1,-1-2 14,12 10 0,-2-3-35,3 2 58,2 4-12,-13-13-12,-12-9-4,-10-10 10,-5-6-22,-4-4-2767,-1-2 2988,2-4 0,-2 3 0,2-3 0</inkml:trace>
  <inkml:trace contextRef="#ctx0" brushRef="#br0" timeOffset="65916">10904 9386 21136,'9'-25'230,"-13"20"-141,-17 40-8,2-6 1,-3 3 10,-6 8 1,0-1-393,5-6 0,-1 0 341,-3 4 0,-2 2 0,2-4 6,1-3 1,1-1-6,-11 15 1,0-2-27,12-16 1,2-1 28,-5 5 0,1 0 66,1-2 1,1-1-95,-1 2 0,1-2-3,3-2 0,0-2 30,-13 20-44,20-27 12,-5 9 16,14-21 734,2 0 61,3-7-531,2-6-280,1-1-24,5-14-32,9-13-1,6-5 17,4-2-23,11-4-1695,-13 17 0,2 1 1734,-5 5 1,2-1-14,22-18 0,1-1-300,-16 17 0,-1 1 336,14-11 0,0-1-148,-11 9 0,-4 2 165,14-14 28,-7-1 51,-17 8 2861,-3 1-2907,-6 1 977,-7 13-915,-2 5 439,0 6-545,-2 5-190,-1 3 66,-5 9 118,-10 15 1,-3 5-12,-12 16 0,-3 3 5,-2 2-223,4-5 0,-4 2 232,1-8 0,1-2-410,5-5 1,-1 0 414,-13 11 1,-1 0-9,13-14 0,2-3 0,4-5 1,1-2 5,-7 6-29,7-7-116,18-14-4084,0 0 4314,23-15 1,-12 8 0,12-8 0</inkml:trace>
  <inkml:trace contextRef="#ctx0" brushRef="#br0" timeOffset="67149">7846 10494 20907,'-11'-38'565,"-1"1"1,-6-22-740,18 59 19,0 1 191,2 7 120,4 7-109,4 9 2,5 8 47,7 9-85,-6-13 39,7 7 9,-6-19 90,7 1 85,3-8-82,-2-4 371,21-13-232,-9-8 73,15-14-34,-13-11-89,-5-6 180,-8-4-76,-5 0-229,-5 4 5,-5 8 1,-2 6-18,-5 11-33,-1 9-17,-2 6-310,-1 5-413,0 1 648,3 10 18,1 3 12,3 11-22,-3 3 0,-4 3 23,-7 6 2,-7 3-14,-9 5 7,-7 3-7,-5 0-210,0-4 227,2-7 28,3-9 16,2-10-17,-1-8 3,-5-8 4,-4-5-12,-4-6 198,9-1-150,-7-9-46,18 6-17,-6-5-10,15 5-33,4 3 10,5 0 33,2 4-24,2 2-31,0 4 86,1 0 216,6 4-156,8 1 4,10 3-23,8 1-35,7 2-21,8-2 3,8-3-2,6-5-136,-11-4 162,-12-5 1,-1-2-129,12-12 167,-15 5 1,-1-1 75,2-7-173,2-22-77,-19 10 10,-6 11 0,0-3 34,-3-1 1,-1 1-111,2-6-13,0-4 95,-9 29 29,-1 5-15,-1 1-334,0 5-572,0 2-979,0 6 1924,5 12 0,-4-7 0,4 4 0</inkml:trace>
  <inkml:trace contextRef="#ctx0" brushRef="#br0" timeOffset="68200">10196 10020 21455,'-2'-35'56,"0"0"1,-2-20-30,4 62 40,0 8 0,2 13 0,-2 11 6,-1 21-56,-2-16-1,0-12 1,0-1-17,-1 7 29,0 6 78,11-4 78,4-13-19,5-6 218,7-10-15,2-7 28,20-3-257,-2-5-16,7-4-72,-19 0 29,4-2-39,-10 3-21,5 0-7,-1 2 214,-9 1 5,-3 3-6,-11 1-7,-3 0 0,-3 0-28,-5 2 102,1 0 41,-14 8-227,-3 1 4,-10 5 60,-10 2-80,13-7 84,-7-2 37,2-8-258,6-3 109,-22-11-164,21-5-72,-11-12-47,17 6-34,3-11 62,7-3 26,4 6 146,1-14 34,6 24 46,-2-5 69,1 11-4,0 5 20,0 5-22,1 1-136,0 5-346,-1-1 93,1 10 159,1 0-35,0 23 19,2-12-10,11 27 51,3-19 17,13 10 46,5-11-273,-4-14 1,1-3-835,16 3-1366,-14-7 0,0-2 2535,16-1 1,-22-2 0,0 0-1</inkml:trace>
  <inkml:trace contextRef="#ctx0" brushRef="#br0" timeOffset="139676">6848 11294 16812,'1'-3'6944,"0"1"-2485,-1 2-3688,6-19-708,-9 14-1156,3-15 817,-22 23 586,-29 8-1843,20-4 0,-1 1 1618,-2 0 1,-1 2 7,-12 2 0,2 0-18,0 0 61,1-2 1,3-1 824,14-5-295,-10 0-245,28-4-520,3-2-311,4 1 3119,2-1-3337,-2 3 590,-3 14-153,-1-3-78,-16 40-231,3-7 309,3-9 0,2 1-36,-5 17 189,8-10 0,2 0-180,3 5-192,1-5 1,3 2 120,4-5 1,2-4-161,1 19 352,2-19 1,4-5-185,9-9-111,12 0-16,13-11-235,16-14-500,-21-3 0,1-2-2036,-4-1 1,0 0 3222,8-3 1,-4 1 0,-7 1 0,0 1 0</inkml:trace>
  <inkml:trace contextRef="#ctx0" brushRef="#br0" timeOffset="140875">10256 11281 10026,'-1'-7'3677,"1"1"-971,0 6 3972,0 0-4950,-7-4-1767,2 2 762,-10-4-157,-2 2 1279,3 0-1211,0 2-65,9 1-611,3 1-75,1 0 686,6 2-255,6 3-87,13 3-79,2 0 47,31 0-3324,-12-5 3276,-11-2 0,1-1 84,20-3-117,7-2 426,-20 0 71,-6 0-7,-22 3 78,-11 1-171,0 0-182,-3 1 1244,0 3-1573,0 11 0,1-1-414,6 23-479,-1-16-52,4 12-202,5 9-69,-2-2 722,-3-9 0,0 2 138,6 24-275,-1 2 368,-4-1 114,-5-3 115,-4-5 51,-13-2-42,-16-1-184,3-23 0,-6-2-1230,-10 1 1,-5-1 1527,5-4 1,-3-1 0,4-2-1,2-1 1,3-2 0,-2 1-1,1-1 1</inkml:trace>
  <inkml:trace contextRef="#ctx0" brushRef="#br1" timeOffset="184307">5240 7741 22940,'-4'-38'1235,"0"0"0,-4-23-1190,7 59-157,-1 1 28,1 8 100,0 27-16,0-4-36,0 2 0,-1 4-362,-1 25-697,1-13 0,1 0-30,1-15 0,2 0 1125,3 13 0,1-6 0,0-18 0,3 7 0</inkml:trace>
  <inkml:trace contextRef="#ctx0" brushRef="#br1" timeOffset="184700">5278 7245 15698,'-6'-2'3142,"0"1"-3013,6 1 6,-63 40-107,44-19 50,-17 14 0,8 4 359,39 5 17,4 4-197,8-18 365,3-16 67,-5-10-33,14-10-432,-1-10-12,8-15 85,-7-9-118,-9 5 202,-8-10 213,-14 4-353,-9 4-141,-12 5-55,-9 20-45,2 6-28,-10 6-50,8 8-141,-5 6-565,5 13-448,12 2 56,5 1-6117,18 5 7293,3-11 0,-1-4 0,-3-8 0</inkml:trace>
  <inkml:trace contextRef="#ctx0" brushRef="#br1" timeOffset="184933">5658 7477 23780,'-24'-7'-1484,"24"-1"1049,26 0 1,14 2-3764,9-1 1,-2 1 4197,3 2 0,7 0 0,-40 4 0</inkml:trace>
  <inkml:trace contextRef="#ctx0" brushRef="#br1" timeOffset="185118">5616 7761 20783,'-3'1'3966,"0"-1"-3647,3 0-554,49-44-387,2 16-1466,-2-5 0,2 0 1412,-17 17 1,1 2-2971,8-4 0,-1 0 3116,11-6 1,-8 4-1,-21 10 1</inkml:trace>
  <inkml:trace contextRef="#ctx0" brushRef="#br1" timeOffset="185433">6304 7290 15092,'-5'-8'4806,"1"1"-2770,4 7-899,0 0-1081,-50 53-34,36-29 275,-13 17 1,6 2-264,29-11 16,9 11 314,11-18-241,7-10-39,-6-8 1079,6-6-699,-2-14-88,-1-4 21,-3-12-111,-16-1-124,-8-5-50,-9-1-11,-3 1-17,-4 4-39,1 6-56,0 7-258,2 6-1439,1 7-8123,-3 2 8736,2 5 0,2-1 0,4 0 0</inkml:trace>
  <inkml:trace contextRef="#ctx0" brushRef="#br1" timeOffset="186333">11318 7373 21679,'4'-53'1128,"0"0"0,-1 7 0,0 8-702,-1 19-365,-1 10-111,-1 13 84,2 14-12,2 20-11,2 19-14,-3-20 1,-1 0-52,0 5 1,-2 0-138,-2 1 1,-2 1-415,-1 1 0,-2 0-1286,-4-2 0,-2-2 381,2-8 1,0-3 1509,-17 23 0,16-35 0,1-2 0</inkml:trace>
  <inkml:trace contextRef="#ctx0" brushRef="#br1" timeOffset="186740">11480 6846 16600,'2'-9'4945,"0"1"-4592,-2 8 196,0 0-431,-49 54-62,33-24-23,-11 7 1,5 0 73,27-3 100,10-7 129,10-8 134,2-9 29,-1-9-113,0-10-72,-4-9-46,-3-10-71,-5-6-29,-7-2 34,-4 1-102,-5 11 164,-7-2-180,-2 13-45,-7-1-39,2 7-39,4 4-325,1 2-168,8 8 10,0 1-8983,15 27 9505,0-9 0,2 4 0,-5-17 0</inkml:trace>
  <inkml:trace contextRef="#ctx0" brushRef="#br1" timeOffset="186957">11776 7170 25814,'22'-24'-759,"-1"0"1,5 2 0,3 5-1729,16 9 0,3 6-364,-16-1 1,-1 1 2850,6 1 0,-5 1 0,-16 0 0,-2 1 0</inkml:trace>
  <inkml:trace contextRef="#ctx0" brushRef="#br1" timeOffset="187149">11893 7327 14555,'-7'4'7764,"2"-1"-6482,5-3-352,0 0-1222,-15 8-335,38-14-414,0 3-83,14-8 1,3-2-103,14-4-1155,-19 6 1,-1-1 2380,11-5 0,-16 5 0,-2 2 0</inkml:trace>
  <inkml:trace contextRef="#ctx0" brushRef="#br1" timeOffset="187474">12497 7022 13597,'0'-3'9427,"0"0"-6548,0 3-2761,-25-27-90,14 24-11,-19-18-6,17 39-17,1 7 12,-4 12-6,4 5-17,3 9 17,7-17 6,9 9-1,9-22 46,8 0 189,11-10-21,-1-15-96,-1-4 129,1-15 28,-8-1-62,4-10-22,-6-2-11,-8-1 39,-9-3-173,-8 13-35,-12-5-508,-16 14-9339,-4 5 8885,1 3 0,13 10 0,13 0 1</inkml:trace>
  <inkml:trace contextRef="#ctx0" brushRef="#br1" timeOffset="255328">7457 11549 14628,'0'-10'4767,"0"2"-4050,0 8 458,0 0-844,-3 7 55,-1 1 46,-4 6 11,0-3-219,1-2 392,-6 2-202,3-5-5,-5 0-17,1-3-17,0-5-27,-2-6-51,0-8-68,0-11-61,4-6-22,5-5-17,4 1-29,6 3-27,6 3-45,8 4-17,7 3-5,6 3-6,7 8 0,4 5-11,-1 13-17,-2 9-28,-4 23 28,-17-4 0,-11 29-967,-32-4 961,4-17 1,-6 2-23,-9 4 0,-6 0 11,12-14 0,-2 1 0,0-1 28,0-1 0,-1-1 1,1-2 30,-13 11 0,1-4 25,8-8 0,3-5 157,-12 2-17,21-20-55,15-22 21,17-16 23,16-15-51,-4 20 1,4 2-20,5-1 0,2 3-42,20-12-230,-13 20 0,1 4 162,13 8-10,-15 6 0,-1 6-326,18 28-1066,-30-9 0,-3 4 1414,-3 0 0,-3 0 0,2 10 0,-9-15 0</inkml:trace>
  <inkml:trace contextRef="#ctx0" brushRef="#br1" timeOffset="256429">8315 11898 21635,'0'-5'4979,"0"1"-3791,0 4-1155,1-29-22,-1 29 34,1-11-17,-4 49-193,-7 4 0,-4 2-418,2-9 1,-1 1-97,-15 20 1,1-5 0,3-13-1,-4 1 1</inkml:trace>
  <inkml:trace contextRef="#ctx0" brushRef="#br1" timeOffset="332345">9159 11475 14617,'0'-4'5511,"0"1"-8040,0 3 2619,0-30 1352,-1 23-1459,0-21 888,-2 32-692,-5 19 40,-4 4-35,-8 21-60,-4 3-52,0 5 3337,1 0-3406,14-25 0,0-1-14,-1 9 27,4 5 29,6-25-6,5 2 85,3-6 150,8-5 236,20-8-382,-7-6 37,6-7 1,2-4-54,1-3 76,8-8 0,2-2-29,-18 9 1,-1 1-82,6-5 1,0 1 133,0-1 1,-3 2 0,-1 2-157,5-3-34,-26 17 29,-8 11 78,-5 23-51,-7 15-39,-3 9 0,-5-5 1,-2 0-18,-4 6-114,5-11 1,-2 6 0,2-5-564,5-13 0,2 1 655,-5 10 0,0 6 0,3-9 0,2-1 0,-4 16 0</inkml:trace>
  <inkml:trace contextRef="#ctx0" brushRef="#br1" timeOffset="417670">5640 14235 18112,'1'-4'1977,"-7"7"-1585,-17 15-263,-3 0-1,-7 0 1,-3-1-51,6-5 1,0 0-32,-5 3 1,-2 0 123,-4-1 0,4-2 14,1-2 235,-1-2 1,1-3-186,12-5 218,-19-5-257,31-1 146,-8-5 11,6 3-264,2 0 135,0 3-179,6 3-22,-3 2-91,-2 4 1,-15 19 67,5-3-22,-15 30 16,11-2-288,10-14 0,2 3 288,0 3 1,2 2 10,-1 13 1,3 0-6,2-18 0,2 2 9,1 6 0,2 3 1,1-6-49,4 7 41,-1-7 1,3-2-8,12-7-7,9-5-111,0-13 0,6-3-440,0-5 0,4-3-77,18-7 0,-1-2 1,2-1-1,1-7 0</inkml:trace>
  <inkml:trace contextRef="#ctx0" brushRef="#br2" timeOffset="796276">13801 5159 18453,'-24'9'628,"-14"4"-421,-8 2-429,13-5 1,-3 0 369,-16 4 1,-1 0-34,7-3 0,0-1-59,2-1 0,1 0 58,9-4 1,3-2 160,-6 0 241,0-3-62,13-3-119,12 1-262,4-2-56,6 4-45,1 0 369,-1 6-302,0 8 34,1 21-45,0-7 6,3 20 5,2-11 11,3 11 34,4 11-33,-2-7-17,0 7-28,-3-23-12,3 2-17,3-12-111,14 8-130,5-10-167,17-5 157,-7-11-45,-9-7 0,1-4-93,-2-1 0,1-3-1926,19-7 0,1-2 181,-15 5 0,-2-1 2157,11-7 0,-6 3 0,-15 5 0,-1 1 0</inkml:trace>
  <inkml:trace contextRef="#ctx0" brushRef="#br2" timeOffset="797058">14729 5346 20252,'-20'-34'375,"-5"7"-247,-20 29 52,-8 2-52,9 1 175,-16 3 122,1-2-301,10-1 78,-7 0 39,30-3-208,6 0-5,6 0 6,10 2-6,0 5 11,0 6-5,-1 6-29,0-2 29,0 19-23,2-17 0,-2 31 6,2-17-11,0 1 27,2-4 7,0-17 66,1-1-22,0-7 269,0-4 1607,0-3-1815,4-9-94,1-4-6,9-11-34,6-1-5,11 1-6,-2 6-17,12 3 6,0 9-6,1 6 12,-4 4-30,0 17-9,-13-1-12,7 11-34,-11-1 17,-9-6-162,-8 18 22,-14-10-128,-11 14-175,-14-11-307,-11-4-852,-2-8-5013,1-8 6688,13-7 0,14-6 0,12-2 0</inkml:trace>
  <inkml:trace contextRef="#ctx0" brushRef="#br2" timeOffset="797474">15069 5192 22554,'49'-25'218,"-1"5"-145,-1 16-28,2 2-12,-2 4-5,-3 1-5,-7 5-1,-6 4 23,-5 6 17,-5 5 10,-3 10 7,-4 9-6,-2 6-17,0 4-20,-4-19 0,0 0-24,4 13-7,-3-13 1,-1 1-12,-1 14-5,-3-16 0,-2 0-15,-1 1 1,-3-2-8,-3 19-40,-5-17 0,-4-1-257,-20 11-622,5-12 1,-3-2 251,5-11 0,-1-2 700,-8 2 0,2-4 0,6-3 0,-2 0 0</inkml:trace>
  <inkml:trace contextRef="#ctx0" brushRef="#br2" timeOffset="802726">6099 12635 18672,'45'-13'1035,"-15"7"0,5 0-1091,5 3 0,5 1 1,1-1-1285,6 0 1,0 0-1,0 1 1332,-7-1 1,-1 1 0,4 0 49,9 0 1,6 0 0,1 0 0,-3 1-60,2 1 1,-3 0-1,4 0-378,-10 0 1,3 1 0,2-1-1,-2 1 1,-4 0 335,9 1 1,-4-1 0,4 1-17,-10 1 1,4-1-1,2 1 1,-2 0 0,-3 0 52,-2-1 0,-4 0 0,1 0 0,3 0-17,4 0 0,3 0 1,1 0-1,0 0 1,-3 0-137,2-1 0,-2 0 0,0 0 0,-1 0 130,-2-1 0,-1 0 1,0 1-1,-1-1-89,12 0 1,-2 0 0,0 0 68,-2 0 0,0 0 1,-5 0-104,-1 0 1,-3 0 3,2 0 1,-7 0 923,-13 0-630,-7 1 2272,-19 0-2586,-21 1 2764,-6-1-2883,-21 3 1,-8 0 64,0 1 1,-5 0-448,-1 0 0,-5 0 0,-1 0 564,15-2 1,-1 1 0,0-1 0,-1 1 54,-3-1 1,0 0-1,-2-1 1,1 0-529,-3 0 0,0 0 0,0-1 0,-1 0 601,-2 1 0,0-2 0,1 1 1,1-1-6,-4 1 0,2-2 0,-4 1 54,11-1 0,-5 1 0,-1-1 0,0 0 0,5 0 4,3 0 0,3 0 0,0 0 1,-3 0-399,-3 0 0,-5 0 0,-1-1 0,2 1 0,5 0 371,-7 0 1,6-1 0,-4 1 55,2 1 0,-3-1 1,1 0-1,5 1-239,5 1 1,4 0 0,-2-1 221,-15 1 1,-3 0 0,5 0-216,1 0 0,5 1 224,11-1 1,4-1-14,-9 1 308,22-1-763,24 0 2562,18 0-1895,16 0 0,5 0-143,-8 0 1,3 0-125,12-1 0,6 0 0,0 0 93,-1-1 1,-1 0 0,5 0-88,-1 0 1,3 0 0,3 0-1,1 0-19,-8 0 0,2 0 0,0 0 0,2 1 0,-1-1-14,5 1 1,0-1 0,1 1 0,0 0 0,1 0-7,-10 1 1,1 0-1,0-1 1,1 1-1,-1 0 1,0 1-35,0-1 1,0 1 0,0-1-1,0 1 1,-1 0 0,-2 0-291,11 0 0,-3 0 1,0 0-1,4 1 193,-2 0 0,4 0 0,1 1 1,-2-1-1,-5 1-212,-9-1 1,-4-1 0,0 1 0,3 0 366,3 1 0,5 0 0,0 0 1,-3-1-1,-8 1 0,12-1 0,-8 0 1,-9 1-1,0 0 0</inkml:trace>
  <inkml:trace contextRef="#ctx0" brushRef="#br2" timeOffset="803867">14522 6208 14791,'-58'5'327,"0"-1"0,0 1 1,2 0-1,1-1 1,1 0-85,7 0 1,1 0 0,1 0-1183,-19 2 0,3-1 1125,5-1 1,3 0 193,4 1 0,5-1 814,-8-1-873,11 2-517,33-4 325,6 0 1243,12 3-676,17 0-73,25 2-435,-13-3 1,6 0-253,3 0 0,5-1 0,-3 0 168,7 0 0,1 0-75,3 0 0,4 0 0,-3-1-25,-15 0 1,-3-1-1,2 0-76,11 1 1,2-1 0,1 0-145,-3-1 1,0 0 0,1-1 251,5 0 0,0-1 1,-5-1-7,2 0 1,-3-1 15,9-1 1,-6-2 281,-10-1 682,-4-2-471,-26 3-570,-39 0 1246,-4 5-1380,-11 1 0,-5 1 10,-1 1 0,-1 0 249,-2 0 1,-4 2-225,-10-1 0,-6 1 1,0 0-616,12 1 1,1-1-1,-6 1 744,2 0 1,-7 0 0,-3 1-1,2-1 1,5 1-62,-6-1 0,4 1 0,-4-1 172,12 1 1,-4-1 0,-2 1 0,3-1-1,4 1-2,-6 0 1,5 0 0,-2 0-43,-8 1 0,-1 0 1,2 1-293,7 0 1,0 1 0,6-1 186,-2 2 1,5 0 10,9-2 1,7 1-198,11 3 1022,14-2-865,11 2-175,37-3 173,-2-2 577,9-5 1,8-2-491,0-1 1,4-2-438,-5 1 0,4 0 0,2-1 391,-11 0 1,2 1 0,0-1-1,1 1-34,3-1 0,0 1 0,1-1 0,3 1 117,-4-1 0,4 1 0,0-1 0,-1 1 0,-5 0 124,-4 0 1,-3 1-1,-1 0 1,3-1-147,0 1 1,4-1 0,0 0-1,-3 1 1,-5-1-50,2 0 0,-5 1 0,0-1-79,6-1 1,2 1 0,-4 0-1075,7-2 1,-7 2 1136,12-2 0,-36 4 0,-22 2 0</inkml:trace>
  <inkml:trace contextRef="#ctx0" brushRef="#br2" timeOffset="807967">12957 4416 12741,'-3'-3'5449,"1"0"-2083,2 3-3041,-26-47-247,19 35 114,-10-33-2,33 54 6,18 11-67,15 15-481,-3-1 388,-4 0 1,3 2-29,-11-9 1,1 0-19,0 0 1,2 1 0,-2-1-329,1-1 0,1 0 203,-1-2 1,4 2 0,-3-3-1253,2 2 1,-2-1 1114,9 4 1,-2 1-1765,-4-1 0,-6-1-1073,-5-1 3109,11 21 0,-34-35 0,0 4 0</inkml:trace>
  <inkml:trace contextRef="#ctx0" brushRef="#br2" timeOffset="808317">13302 4872 18924,'-45'-29'989,"-1"0"1,5 4-1,7 5-782,14 13-195,11 5-24,5 7 69,7 7 22,7 10 33,9 4 39,15 1 17,14-2-84,-3-7-154,-12-10 0,3-1 165,4-4 1,0-1-18,-1 1 0,0-1 17,4-3 1,-2-2 66,14-6-55,-16-2 240,9-14-73,-21 6-44,8-10-45,-18 7-62,-6 2-84,-2 4 257,-4 6-592,2 3-808,2 5-6535,9 9 7639,0 3 0,-5 0 0,-5-4 0</inkml:trace>
  <inkml:trace contextRef="#ctx0" brushRef="#br2" timeOffset="809326">14220 7043 20505,'12'-54'1271,"-1"1"1,-1 8-1,-3 9-907,-5 19-390,-2 13-126,0 10 189,0 2-20,1 19-6,6 23-11,0-7-106,-1-6 0,0 0 89,2 15 11,0 10 29,-4-4-1,-8-9 17,-9-5 45,-22-5-56,6-17 28,-24-2 11,13-16 82,-8-7-31,5-6 10,7-7 24,8-1-23,8 3-78,6 6 135,6 3-331,4 4 71,0 9 69,1 6-1,-1 4 0,4 22 6,11-11 28,13 14 12,20-13-23,-14-17 0,2-3 8,4-1 0,4-4 8,11-4 1,1-2-305,-16-1 1,0-2 289,13-4 1,-1-2 8,7-7-28,-22 7 0,-1-1-11,23-7-114,-10 4-430,-8 6-1831,-8 4 2386,-9 12 0,-9-6 0,-5 6 0</inkml:trace>
  <inkml:trace contextRef="#ctx0" brushRef="#br2" timeOffset="809983">13835 8348 12034,'1'-5'6761,"-1"1"-3574,0 4-3170,-13-53-6,-12 42 0,3-13 0,-3 3 8,-5 24 1,-3 8 3,-2-2 0,-1 0 44,-9 3 0,0 0-5,10-3 0,1-1-20,2 0 0,2-1 154,-10 0-17,18-4-67,-1-1-45,8 1-67,7-1 17,1 4 0,1 5-1,-2 8 7,-2 9-6,1 9 11,1 8-6,4 9 0,2 6-238,1-28 1,1 0 229,2 0 0,0 0 17,3 3 0,0-1-3,5 11-18,8 7 46,0-23-45,11 4-84,8-5-314,-5-15 1,3-3-566,16 3 952,-1-7 0,-3-3 0,-16-2 0,17-1 0</inkml:trace>
  <inkml:trace contextRef="#ctx0" brushRef="#br2" timeOffset="810633">14858 8453 17294,'0'-3'3898,"0"1"-2267,0 2-1413,-78-25-5660,37 18 5495,-6-6 0,0 1 155,4 10 1396,9 1-1436,-6-2 955,2-1-1011,15 1-28,2 1 39,13 1 3269,5 1-3436,-3 1 27,0 6 0,-1 1-22,-5 12 33,0 6 12,-8 18 16,0 8-27,3-7-23,4-5 22,6-8-11,1 1 6,-2 14 11,3-10 17,1-2 22,3-17-22,1-8 78,0-5 409,0-3 174,0-2-235,4-3-359,1 0-12,11-7-3368,22-9 3329,-6 3-28,1 0 1,1 1 28,2 1-28,8-2-62,-7 9 28,-14 8 11,4 3-45,2 13 40,-14-4-29,11 12 3393,-12-4-3426,0 18 90,-10-2-74,-13 10-44,-15-10-44,-18-2 49,3-9-339,3-8 1,-2-2-255,0-1-3543,3-2 1,2-2 4162,14-6 1,-2 0 0,20-5 0</inkml:trace>
  <inkml:trace contextRef="#ctx0" brushRef="#br2" timeOffset="811117">15427 8412 17686,'-6'-3'4425,"1"0"-3993,5 3 1438,0 0-1629,-30-11-157,25 8-34,-19-10-22,32 12 6,12-2-45,11 0-12,5 1 18,9 0-7,-15 2 1,17 3 34,-10 1-29,15 4-28,-13 1-5,-9 1 34,-10-1-18,-3 12 34,-10 9 23,1 10-34,-8-1 0,-4 9 11,0-3 6,-1 14-348,3-13 331,1 10-17,1-24 0,0 0-11,0 30 14,-1-25 0,-3-1 8,-11 15 18,-5-14-122,-12-11 1,-7-3-490,2-7 0,-3-2-2577,1 0 0,-4 0 0,2-1 3176,-11 0 0,5-3 0,13-3 0,4-1 0,-3-1 0</inkml:trace>
  <inkml:trace contextRef="#ctx0" brushRef="#br2" timeOffset="820518">13019 14444 16031,'-43'-11'931,"0"1"1,-2-1 0,4 3 256,5 4-182,-4 0-334,9 1-272,13 1-188,10 2-23,7 0-77,1 0-23,4 1 73,8 5 17,13 3-5,14 3-87,-4-6 0,0-1-37,17 1-230,-12-3 0,0-1 258,14-3-33,-22 0 0,-1-1 29,25-4 66,-16 0-16,-15 1 32,-14 3-32,-7 1-80,-4 1 409,2 7-430,0-2 73,7 21-1,3 11-62,0 2-8,-4-8 1,0 0 7,5 24-216,-4-19 1,1 2 188,1 2 0,3 1-23,5 10 0,3 1-524,-5-9 0,1-1 527,1-2 0,-3-1-25,1 22-207,-25-19 240,-25 8-1509,-14-21 1,-7-5 1433,13-6 0,-2-2-173,-7-2 0,-5 0 0,2-3-1813,-7-1 0,2-3 2067,15-1 0,0 0 0,3-1 0,-1-1 0,5 0 0,-3 0 0</inkml:trace>
  <inkml:trace contextRef="#ctx0" brushRef="#br2" timeOffset="844042">6814 12311 9386,'1'-3'7090,"1"0"-6322,-2 3-707,-33-8-38,13 10-4,-10-2 1,-5 2 19,-20 14-587,15-4 1,-2 0 555,-6 2 0,-2 0-3,3-1 1,-3 1 0,0-1 1,4 0 1,1-1 0,-1 0-464,1 1 0,-1-1 0,0 1 470,2-1 1,0 0 0,1 0 10,-8 2 1,0 0-237,10-3 0,0 0 0,-1 0 275,-13 3 1,0-1 44,-2-1 0,3-1-75,18-4 0,2-1 33,-6 1 0,0-2-2226,-13-2 2231,10 0 851,-20-2-592,33-3-135,-6 0 1212,14-5-708,8-2-325,2-2-207,4 1 871,3-2-832,3 4 3283,-1 0-3288,2 2 87,0 4-171,1-1-118,0 2-50,-3 10 139,0 6-61,-3 20-28,3-3 11,3 7-11,3-16-11,4-1 11,3-6 11,-3-4 51,3-2 95,-7-8 123,-1 0 1137,-1-2-1249,-3-7-180,0-5 12,-1-10-5,0 3-12,2-10-11,6 5 17,9-13 5,5 8 12,1 3-23,1 7 11,-5 4 29,8-7 5,-6 3 5,-1 2 40,-3-5-11,-7 6 72,2-8-78,-7 11 56,-1 2-56,-1 9-246,0 0 72,-3 6 101,-5 5 57,-8 13-24,-8 10-16,0 1-17,1 1 1,0 0-18,-2 7 39,7-12 1,2-1 22,2 5-50,9-11-12,2 0 34,4-4 6,6-3 22,6-2-6,3-3 74,23 1-74,-15-7-16,38 2-415,-20-5-2207,21-1 2616,-7 1 0,-25-1 0,-3 1 0</inkml:trace>
  <inkml:trace contextRef="#ctx0" brushRef="#br2" timeOffset="844643">3671 12237 17441,'0'-8'5987,"0"1"-5261,-4-56-178,2 45-417,0-17 0,0 6-165,0 26-57,1 4-219,-2 6 155,0 10 177,-4 16-3431,-1 13 3359,2-4-522,2-7 1,1 1-1244,1 14-1318,3-15 0,1 0-6698,9 10 9360,-1-15 1,0-14-1,-7-13 1</inkml:trace>
  <inkml:trace contextRef="#ctx0" brushRef="#br2" timeOffset="845033">3830 11794 20386,'-51'9'153,"-1"1"0,5-1 0,10 6-164,20 25-6,7-2-5,14-4 22,7-8 39,8-6 134,5-9 124,4-6 84,5-8 51,-1-8 78,-1-8 72,-8-8-95,-9-5-128,-7-2-208,-4 7 162,-12-7-178,0 15-62,-10-4-90,-2 12-39,-4 6-84,0 3-179,3 3-381,7 6-1334,7 7-3948,15 8 5134,5-1 0,-1-6 0,-1-7 0</inkml:trace>
  <inkml:trace contextRef="#ctx0" brushRef="#br2" timeOffset="845293">4113 12021 23534,'-17'-16'-963,"24"-4"427,20 6 1,8 1-512,3-1 0,1 2-931,0 1 1,0 1-1748,-5 4 1,-1 1 2308,13 0 1,-21 5 0,-15 0 0</inkml:trace>
  <inkml:trace contextRef="#ctx0" brushRef="#br2" timeOffset="845483">4195 12212 14773,'-3'3'7153,"0"-1"-6206,3-2-1171,-1-3-235,24-15 72,-2 0-129,8-3 1,4-1-585,-2 2 0,1 0 69,9-6 0,2-1-1130,-1 0 1,-1 0-971,0 0 0,-2 1 3131,-5 3 0,-3 2 0,7-5 0,-18 12 0</inkml:trace>
  <inkml:trace contextRef="#ctx0" brushRef="#br2" timeOffset="845793">4907 11673 20644,'-32'42'39,"0"0"1,4-2-1,5-4-33,12 2 1083,7-4-1101,9-5 461,7-6-309,9-7 321,9-6-225,7-7 32,5-10 113,0-6 756,-6-8-879,-11 1 358,0-15-285,-13 8-1,1-11-44,-9 10-62,-9 6-129,-4 3-106,-10 5-191,-5 4-845,-8 5-8784,-11 14 8087,15-3 1,2 7 0,21-10 0</inkml:trace>
  <inkml:trace contextRef="#ctx0" brushRef="#br2" timeOffset="856660">13273 9924 15546,'0'-4'5646,"0"1"-3539,0 3-1654,-1-21-22,1 15 6,-1-16 6,1 22 722,0 0-1271,-2 3 10,2 2 57,1 9 39,4 9 34,4 11-23,5 12-11,-2 6-6,-2 5 18,-6 5-26,-8-30 0,-4 1-45,-3 1 0,-3 0-42,-17 20-221,0-15 0,-3-3-552,10-13 0,-2-3-342,-8 9 1,-2-4 1215,-13-3 0,22-12 0,10-9 0</inkml:trace>
  <inkml:trace contextRef="#ctx0" brushRef="#br2" timeOffset="857066">13325 9546 22604,'-19'29'50,"0"1"1,-9 26 16,35-35 17,7 2 28,3-5 56,1-5 493,-1-7-331,-5-3 236,1-9-353,-7 0 325,4-18-135,-6-6-212,-3-8-102,-4 7 130,-6 6-57,1 12-89,-3 0-62,-1 6-129,-3 4 57,4 2-74,-3 5-133,6 6-730,0 8-2116,4 7 2266,17 4 0,-9-11 0,10-4 0</inkml:trace>
  <inkml:trace contextRef="#ctx0" brushRef="#br2" timeOffset="857332">13637 9782 25965,'14'-21'-1222,"13"0"797,10 8-880,18-1-885,-13 8-4537,13 2-1630,-22 10 8357,-10 3 0,-18-1 0,-5-2 0</inkml:trace>
  <inkml:trace contextRef="#ctx0" brushRef="#br2" timeOffset="857500">13689 9941 25685,'-24'24'-56,"21"-16"-342,32-23-857,20-9-2357,9-1-1304,-28 12 1,0 1 3564,14-6 1,-15 7 0,-21 7 0</inkml:trace>
  <inkml:trace contextRef="#ctx0" brushRef="#br2" timeOffset="857899">14389 9576 26234,'-48'18'100,"2"6"-77,18 13-23,7-6-17,3 8 6,11-10 22,10 11-17,4-16 62,22 4 34,-3-19 50,15 0 28,-5-13 62,0-5 50,-3-10 33,-4-7-33,-8-6-162,-8 4 50,-6-8 0,-5 9 39,-10-6-134,-1 11-51,-7 5-11,0 9-22,2 4-185,-9 1-610,3 2-292,-3 2 1098,-5 5 0,18-3 0,-4 3 0</inkml:trace>
  <inkml:trace contextRef="#ctx0" brushRef="#br2" timeOffset="859242">14267 9866 19277,'-46'16'2879,"10"-2"-1602,36-14 129,0 0-914,3-9-273,0-3-73,3-11-34,2-1-6,2 0 12,4 0-45,4 4-62,5 1-5,6 3-29,6 3 23,2 5-11,-1 4-3381,6 15 3392,-16-3 6,5 19 27,-19 1-16,-3 16-34,-19 12 25,-1-23 1,-4 0-281,-5 2 0,-4-1 252,-1 2 0,-2-2 34,1-2 0,0-1 1376,3-4 0,2-2-1396,-10 15 0,12-13 1,10-12-6,6-8-12,2-5 841,6-2-729,10-2 313,4-2-352,40-14-67,-4-2-120,-13 4 0,4-2-645,3-4 1,-2 1 98,-14 5 0,0 1-1065,12-8 1,-2 0 1588,9-11 1,-15 11 0,-9 3 0</inkml:trace>
  <inkml:trace contextRef="#ctx0" brushRef="#br2" timeOffset="859676">14197 9823 14393,'-6'-2'6558,"2"0"-3645,4 2-2717,-6-59-50,20 35-99,-8-12 1,4 3-26,31 19-22,3 5 0,-1 10-11,-1 10 22,0 12-17,-19-1 1,-2 4 0,7 26 5,-5 3-9,-28-17 1,-7-1-3,-3 2-1,-5-2 1,-5 0 11,2-10 0,-1-2-246,-14 16 257,14-16 0,1-3 6,4-1-11,1 0 38,10-10 102,6-6 218,3-4 0,6-2 62,4-3-213,23-8-107,20-8-286,0 0 1,4-1-1135,-15 6 0,1-1 1314,5-1 0,4-1 0,-9 3 0,0 1 0,-12 4 0,-1 0 0</inkml:trace>
  <inkml:trace contextRef="#ctx0" brushRef="#br2" timeOffset="908351">6450 14608 10186,'-2'-7'5170,"0"1"-2459,2 6 677,0 0-3175,2-22-17,-1 16-140,1-16-89,-2 24 16,0 0 106,0 4 91,0 6-107,0-2 134,0 8 23,-6-2 28,-5 6-1,-9 2 12,-5-1 67,-4-5 56,-1-4 62,2-8-1,4-4-99,3-10-108,5-7-106,-1-11-39,4-10-17,2-4-39,6-6 5,8 2-28,5 4-10,7 7-1,3 8-28,5 10 11,5 7-16,7 8-17,8 12 11,5 12 11,-10 2-48,-11 0 1,-5 5-25,-2 20-265,-9-11 1,-4 2 337,-13 17-15,-14-6 0,-6-1 20,11-23 0,-4 0-8,-10 13 0,-7 6 1,1-6-2,0-5 0,0-3 16,2-3 1,-2 2-1,1-4 23,-4-2 1,1-4 21,7-7 1,1-4 115,-16 0-23,14-18-5,11-10-39,9-11-62,9-5 0,13-3 615,12 3-593,11 4-38,10 9-35,8 7 26,7 11-118,-19 8 0,0 5-2263,1 6 0,-2 4 1699,-3-1 1,-4 1 0,9 13 0,-28-18-1</inkml:trace>
  <inkml:trace contextRef="#ctx0" brushRef="#br2" timeOffset="924176">9759 12667 26383,'-2'-49'-1079,"1"13"832,8 49 131,4 8 30,10 7-24,3 6-3471,2 4 3446,-6-9-482,3 12 447,-14-22-326,3 13 395,-10-24 145,-4 2-44,-3-11 3436,-15-12-3374,-1-7-1,-9-14 29,6-5-34,8 6 179,0-16 0,6 21 12,-2-6-46,3 18-128,3 10-146,-1 6 12,-5 11 21,-8 9 24,-8 14 4,-2 9-16,-1 4 17,4-1 0,7-11 5,0 1 130,12-21 301,0 2 225,6-14-409,2-6-50,0-8-46,-2-17-78,2-6 12,0-15 16,10-3-67,-1 17 45,9-6-51,-5 23-22,12-2 0,-8 10-17,12 3-11,-5 6-28,9 7-72,5 5-236,1 8-695,4 6-2420,3 6 2631,-5-1 0,-14-10 0,-12-8 0</inkml:trace>
  <inkml:trace contextRef="#ctx0" brushRef="#br2" timeOffset="924449">10408 12848 25528,'-1'15'-67,"4"8"-29,5 7-554,12 30-442,-3-13-303,-6-13 1,2 1 1394,8 22 0,-9-27 0,-2-5 0</inkml:trace>
  <inkml:trace contextRef="#ctx0" brushRef="#br2" timeOffset="924849">10590 12600 23752,'-52'6'-73,"15"5"62,43 8-11,20 8 11,-1-12 11,12 3 112,-8-12 72,-5-10 74,-5-8 89,-6-10 23,-6-6-34,-7-4-50,-7 1-17,-5 1-45,-5 5-73,0 4-39,0 6-56,3 6-67,2 5-196,3 2-197,3 2-285,0 8-890,2 8-3591,1 13 4322,7 1 0,-2-10 0,3-8 0</inkml:trace>
  <inkml:trace contextRef="#ctx0" brushRef="#br2" timeOffset="925091">10806 12748 19960,'-4'0'3887,"0"0"-3299,4 0-772,17-22 16,-1 11-507,20-11 0,6 1-782,11 5 674,-16 4 0,0 2-5440,8 6 5401,-23 7 0,-4-1 1,-10 1-1</inkml:trace>
  <inkml:trace contextRef="#ctx0" brushRef="#br2" timeOffset="925259">10891 12979 18380,'-3'2'5271,"1"-1"-4324,2-1-1423,25-27 78,-7 14-316,8-7 0,2-1-3487,16 0 3353,3-3 0,-18 10 0,-14 7 0</inkml:trace>
  <inkml:trace contextRef="#ctx0" brushRef="#br2" timeOffset="925542">11377 12540 27852,'-22'-29'-17,"3"13"40,23 33-18,3 13-22,10 22 23,1 0-251,-6-21 0,-1-1 245,4 10 0,1 3 17,-6-14 72,0 3-598,0-3-315,-6-12 824,1 3 0,-4-15 0,0 2 0</inkml:trace>
  <inkml:trace contextRef="#ctx0" brushRef="#br2" timeOffset="937966">7279 15012 21763,'-5'-12'-117,"-3"11"150,-6 26-55,-7 14-174,-8 11-56,13-22 0,-1 1-333,1 0 0,0 1-1017,1-1 0,2 1 1602,-7 27 0,10-26 0,5-7 0</inkml:trace>
  <inkml:trace contextRef="#ctx0" brushRef="#br2" timeOffset="938466">7608 14587 15160,'0'-5'3899,"0"1"-3076,0 4 0,9-60-201,-7 42-415,7-43-269,-8 58 62,0 8 168,2 9-17,1 17-39,1 16-44,-1 15-260,-2-26 0,0 0 203,-1 1 0,1-1-6,0-3 1,2 0 11,8 21 17,5-14 17,4-10 44,3-10 90,1-10 50,4-12-22,4-11 56,3-14 44,3-11 46,-1-10-149,-20 21 0,0 0 599,13-28-484,-6 6-34,-6 13-105,-9 16-142,-5 11-88,-4 10 32,-1 4 80,-1 25-40,-2 7-28,-3 26 0,1-22 0,0 1-12,-2 18-361,2-14 0,1 1 269,0-14 0,1 1-333,-1 8 1,-1 2-2241,1 0 0,0-1 2677,1-6 0,0-3 0,-1 10 0,2-21 0</inkml:trace>
  <inkml:trace contextRef="#ctx0" brushRef="#br2" timeOffset="973062">8938 15194 22548,'4'38'91,"0"1"1,-5 1 0,-5-1-1434,-10-3 1,-4-2 1341,-2 1 0,0-3 0,-10 13 0,10-19 0</inkml:trace>
  <inkml:trace contextRef="#ctx0" brushRef="#br2" timeOffset="977421">10806 14681 20811,'5'-31'773,"-10"5"-706,-36 24 12,-4 1-57,-5 2 6,-2 4 11,11 0-11,-7 3 23,2-1-40,17-3 39,-4 0 1,13-1-6,-6 0 17,-1 1-12,3-1 18,4 0-52,9-1-16,4 0-28,6-1-84,1 0 56,0 6 157,0 8-67,2 4 39,0 17-34,2 0-17,-1 13 23,-2 0 33,-4-2 18,-1-4 27,-4-7 62,1-8 44,1-9 118,4-7 577,0-7-207,2-3-386,0-3 151,1-2-275,0-4-185,4-8-5,10-13-11,9-2-6,5-1 5,15 4-21,0 9 4,13 1-10,1 9 5,-6 11 17,-2 11-1707,-22 3 0,-2 2 1690,9 9-99,5 21 4,-25-12-140,-8 23 162,-9-17-25,-6-11 0,-6-2-243,-18 9-236,1-13 0,-2-1-318,-17 6-4004,8-17 1,0-3 3981,11-6 0,-9-3 0,34-2 1</inkml:trace>
  <inkml:trace contextRef="#ctx0" brushRef="#br2" timeOffset="977720">10790 14570 21794,'61'-10'470,"1"-1"1,-6 2-1,-5-1 40,10-7-303,-17 3-151,-7 1 415,-9 6-707,-17 4-9595,7 8 9267,-14-1 0,0 3 0,-4-5 1</inkml:trace>
  <inkml:trace contextRef="#ctx0" brushRef="#br3" timeOffset="1.17086E6">16978 2864 9498,'1'-5'8810,"0"1"-4934,-1 4-3495,2-27-235,-2 20-107,2-20-28,-3 27-22,-1 0-68,-8 0 18,-11 2 44,-4 1 14,-8 2 0,-2 1-2,-22 5 2,22-5 0,-1 1 17,-3 0 0,3 0-3,-8 0 23,-16 1-6,21-5-11,12-1 16,1-1 63,10 0-46,4-1 51,4 1-90,8-1-123,0 0 242,0 8 104,2 7-63,2 17 10,1 14-64,-1 14-84,-2-26 1,-1 2-6,-1 3 0,0 0-17,0 23-85,-1-18 0,2 1-77,3 9-28,0-15 0,4-1 55,19 10-36,21-7-36,-12-25 1,2-4-423,-4-3 1,2-2-431,18-3 1,3-3 1051,0-5 1,-3-1-1,-15 3 1,-2 1 0,-3-4-1,1 1 1</inkml:trace>
  <inkml:trace contextRef="#ctx0" brushRef="#br3" timeOffset="1.17146E6">17596 3040 23282,'-14'-30'42,"0"1"0,0-22-37,42 30-10,7 5-12,3 7-22,2 6-23,1 11 17,-2 7 17,-2 12-33,-5 6-23,-8 6 56,-10-8-55,-13 21 83,-14-17 84,-11 16 16,-7-18-44,5-10 275,-8-4 66,17-13 51,-4 0-129,14-7-134,3-4-79,2-3-89,7-6-40,7 5-21,11-2 10,8 8 12,9 3 10,6 6-10,4 3-23,0 8-28,-9 3-11,-12 5 40,-15 2 38,-14-4-16,-26 15-12,-8-13-5,-8 5-263,12-17 1,0-2-718,-9-1-3826,-14 1 4845,24-9 0,13-3 0,10-1 0</inkml:trace>
  <inkml:trace contextRef="#ctx0" brushRef="#br3" timeOffset="1.1717E6">18570 3196 19120,'4'3'3473,"-1"-2"-2291,-3-1-1171,-5 37-50,3-10-471,-3 34-5808,6-5 6318,4-13 0,-2-7 0,1-22 0</inkml:trace>
  <inkml:trace contextRef="#ctx0" brushRef="#br3" timeOffset="1.1724E6">19205 2883 23052,'38'-23'18,"0"-1"0,-1 1 1,3-5-1,0 4-24,11 8 1,0 6-350,-19 3 0,-1 0 366,5-1 0,0 1-11,19-2-3828,-16 6 3839,-19 5 933,-9 9-843,-14 7-1,-5 11-55,-1-3 45,-10 31-73,13-27 126,-1 1 0,3 1-70,6 7 5,4 14-39,2-19 1,0 0 3374,6 13-3395,-2-15 1,0 0-3,5 9-6,3 9 12,-7-3-40,-11 4-101,-13-12-369,-17-1-1731,-18-12-3120,3-10 5338,-11-4 0,33-8 0,-1-2 0</inkml:trace>
  <inkml:trace contextRef="#ctx0" brushRef="#br3" timeOffset="1.17335E6">18982 3245 11822,'-2'-3'9830,"0"0"-8967,2 3-421,-17-69 275,12 34-398,-4-10 0,1 0 208,7 8-96,1 6 68,2 4-275,-1 10-73,2 5-89,-3 8-292,1 2 196,-3 14 34,0-1-3,-2 26 10,0 5-5,1 3-10,2-5 1,1 1 7,5 14-186,-1-16 1,1 0 190,6 13-10,-1-12 8,-4-14 1,-2-9 67,-3-10 633,0-3-614,-2-18-68,1 1 12,-8-42 16,0 2-93,1 13 1,1-2 30,1 3 1,1 1 19,0 2 1,1 0-3,-2-25-1,3 21 40,-1 5-67,1 23-51,-1-1 22,3 12-16,-1 12 62,1 9 495,1 7-513,2 18 40,1 12-22,0 3 5,-3-25 0,0-2 0,0 5 0,-1-4 22,-3-14 90,2-6 84,-2-5-78,-1-15-102,1 0 7,-7-26-23,6 11 45,-4-29-45,8 24-12,2-8-16,-1 19-868,2 7-16,-3 6-8919,2 8 8582,-1-2 0,1 5 0,-1-7 0</inkml:trace>
  <inkml:trace contextRef="#ctx0" brushRef="#br3" timeOffset="1.17482E6">15472 2222 12449,'-62'-7'2354,"-1"0"1,9 2-1,7 0-1872,11 2-454,18 2-11,13 2 397,25 12-72,12 6-186,-2-2 1,4 1-682,8 1 1,2 0 611,10 3 0,3 0-33,-14-7 0,2 0 0,1 1-21,3-1 1,1 1 0,1-1-716,3 1 1,1 0-1,0-1 684,2 1 0,0-1 0,-1 0-17,1 0 0,-1 0 0,0 0-553,-3-1 1,-1 0-1,-3 0 456,8 1 0,-4 2-701,2 4 0,-8 4-453,-13 6 1331,-4 8-1909,-70 0 952,-14-17 671,20-9 1,-3-1-534,-14-4 0,-2-5 301,3-3 1,1-2 550,1 0 0,-2-1 196,-5-4 1,3-4 729,19 3 0,2-3-388,-8-1 1,0-3 159,5 1 1,2-1-60,2 1 0,1-1 488,-19-11-123,6 5-147,10 5-286,11 5-367,11 5 2857,6 4-3179,5 2 804,6 6-627,10 5 200,15 8-270,15 3-25,-16-10 0,2 0 18,5-2 1,3 0 79,18-1 1,1-3-336,-17-1 0,0-1 218,1-3 0,3-1 0,-3-2-249,4-3 1,-1-1 387,11-4 0,0-1 191,-5-2 0,-2-2 254,-9 0 1,-4-2-11,-8 1 1,-4-2 561,6-15-190,-16 2-312,-10 4-289,-5 5 290,-3 7-1108,1 6 305,-1 5-1167,0 2-539,1 2-2246,-3 8 4069,-1 1 1,2 0-1,0-2 1</inkml:trace>
  <inkml:trace contextRef="#ctx0" brushRef="#br3" timeOffset="1.18376E6">17474 4499 8035,'10'-2'2482,"-1"0"-141,-9 2 50,0 0-1399,-8 8-264,-3-1-145,-15 9-141,-9 0-193,3-4 0,-2 0-114,-16 5-17,7-3 0,0-1 117,-18 5-307,25-8 0,-1-1 408,-24 4 61,14-7 18,15-4 72,11-7 67,7-1-50,6-3-178,5 1-91,1-1 217,3 4-373,0-1-68,0 5-190,0 0 167,-1 10 80,0 6-18,0 4 40,-3 18-3354,-9 17 3287,2-8-32,1-5 0,1 1 9,6 15 0,3-23 0,2-1 0,7 13 0,6-17-11,7-5-90,8-1-358,17 0-1143,14-8-90,-25-11 0,1-1 1692,-2-4 0,-1 0 0,11-1 0,-20-2 0</inkml:trace>
  <inkml:trace contextRef="#ctx0" brushRef="#br3" timeOffset="1.18445E6">17805 4689 9374,'-4'-5'4263,"1"0"2962,3 5-7068,-10-40 44,12 21-117,1-37-101,19 37-16,12-1-1,-5 10-16,13 4-73,6 15-3381,-1 5 3453,-4 5-77,-10 20 167,-19-8 50,0 18-66,-14-16 33,-19 16 22,-3-17-33,-5 6 173,-10-4 62,16-17 3325,-5 2-2703,11-14-633,10-4 269,-2-5-264,5-3-123,0-3-117,1 2-90,3 1-11,3 5 11,9 0 39,2 2 6,22 10 0,-7 3-6,15 11 6,-18-6-23,8 14 23,-16-8 11,2 10 0,-13-12 11,-7 8 6,-5-16 33,-15 14-134,-7-15-269,-18 2-587,-8-9-1038,-5-4-3511,0-5 5044,12 0 0,18-2 0,14 2 0</inkml:trace>
  <inkml:trace contextRef="#ctx0" brushRef="#br3" timeOffset="1.18507E6">18472 4513 14208,'-6'-7'5730,"1"1"-4465,5 6-194,0 0-965,7-18-55,10 8 10,15-16-55,13 12-23,4 2 17,-9 5 28,12 3-45,-22 3-33,7 2 39,-22 1 39,-5 7 56,-7 1 39,1 7-34,-2-1-16,0 1 17,0 2-12,2 1 1,0 3-12,3 5 0,1 3-17,0 7 46,1 3 4,-3 5-49,0 2-34,-2-10 44,6 17 18,1-16-1,9 18-33,2-10-23,2-1-39,-5-3-78,-10-3-84,-22-2-241,-29-1-608,4-18 0,-6-2-336,-11 1 1,-5-3 1363,12-5 0,-2-2 0,6 0 0,8-1 0,4-1 0,-20 1 0</inkml:trace>
  <inkml:trace contextRef="#ctx0" brushRef="#br4" timeOffset="1.25988E6">20055 4474 21259,'32'-48'1782,"-7"9"-1720,-25 39 10,-1 1-16,-3 3 23,-7 3-1,-10 6-22,-15 6-11,-14 5-34,4-3 17,11-8 0,-1 0 17,-8 1 11,-15 2 230,22-11-79,13-6-129,6-1 90,7-3-45,6 1-67,0 0-72,1 2-52,3 2 35,-1 1-12,-2 8 67,-4 10 12,-4 16-20,3-4 0,0 3-6,2-2 1,0 1-7,1 1 1,1-1-14,2 1 0,2-1-11,3 20 5,2-22 0,2 1-73,12 25-33,0-27 0,3-4 11,10 8-79,-4-16 1,3-3-739,20-7-721,-16-5 1,2-2 970,-3-3 1,-1-1-1,10-2 1,-19 0 0</inkml:trace>
  <inkml:trace contextRef="#ctx0" brushRef="#br4" timeOffset="1.26015E6">20486 4604 17143,'0'-5'4329,"0"2"-884,0 3-3350,1-26-44,-1 25 77,0 2-105,-1 21-9,-1 10 0,-1 4-31,0 14-39,0-13 0,2 3-263,-1 1 0,2-3-118,-1 16-440,2-19 1,1-1-5913,4 2-2066,1-3 8007,1-10 0,-4-17 0,-3-3 0</inkml:trace>
  <inkml:trace contextRef="#ctx0" brushRef="#br4" timeOffset="1.26061E6">20894 4559 17585,'-2'-3'4492,"1"0"-3326,1 3-1026,12-35-62,11 23-44,6-25 44,32 31-50,-15 4-17,10 0 12,-8 2 10,-5 3 1,-2 1-6,0 4-17,-22-1 28,1 9-5,-13-4 128,5 23-89,-9-14 151,2 32-101,-1-15-44,1 17-23,2-8-17,1 1-39,1 1 11,-2-11 0,1-3 0,0 0-16,-1 0 13,1 1 1,-1-2-15,-3-7-11,1 15-33,-7-3-90,-16 9 50,-1-9-67,-16-7-577,-1-15 1,-6-3-2107,2-3 0,-2 0-1991,-6 3 0,0-1 4831,9-6 0,7-2 0,9-1 0,10-3 0</inkml:trace>
  <inkml:trace contextRef="#ctx0" brushRef="#br4" timeOffset="1.26433E6">18383 3904 19423,'0'-4'3316,"1"0"-2857,-1 4-896,1-17-61,-4 17 414,-2-5 425,-11 35-167,-11 20-149,7-18 0,-1 3-573,-9 10 1,0 1 359,9-15 0,1 1-809,-7 8 0,4 0-6026,3 1 6243,3 1 0,9-19 0,5-13 0</inkml:trace>
  <inkml:trace contextRef="#ctx0" brushRef="#br4" timeOffset="1.26478E6">17940 4135 15244,'0'-4'6049,"-1"0"-5186,1 4-1099,-4-26 191,2 24 197,-3-12-62,5 34-34,-1 10 6,2 4-18,5 3 57,7-2 45,9-5 27,6-5 23,7-10-128,-6-7-119,33-8-548,-9-8-1225,-12 1 1,0-1 1823,20-7 0,-23 4 0,-18 5 0</inkml:trace>
  <inkml:trace contextRef="#ctx0" brushRef="#br4" timeOffset="1.26575E6">19229 3887 10214,'-4'-3'8357,"0"2"-4957,4 1-2134,-62-27-325,44 19-653,-16-6 1,6 2 2,25 10-398,4 2-189,2 2 189,4 5 141,9 10-6,12 12-6,15 11-376,-16-17 0,2-1 354,4 3 0,1-2-6,2 1 1,0-2-133,-1 0 1,-1-1 128,-3-3 1,-2-1-20,14 12-11,-18-8 22,-15-6 40,-16-4 682,-13-3-694,-14-3 284,-10-3-267,-6-5 28,2-5 16,4-4 29,9-3 28,7 2 5,7 1-22,8 3-61,4 5-96,4 1-89,3 3 27,1 4 107,0 4 11,4 7 29,7 5 60,23 6-55,-5-9 44,6-7 1,2-3-5,-2-3 2,-3-4 0,1-1 176,0-7-3235,11-11 3061,-18 3 46,5-11-46,-11 7-49,0 0 4,9-8-77,-9 13-1138,11-5 2261,-15 13-1090,0 6 0,-12 2 0,0 0 0</inkml:trace>
  <inkml:trace contextRef="#ctx0" brushRef="#br4" timeOffset="1.31729E6">17786 6328 10276,'2'-2'8356,"-1"-1"-4837,-1 3-2931,0-13-163,0 9-156,-3-9-191,-5 13-78,-13 3 17,-19 4 6,-21 6-18,24-4 1,-1 0-466,-2 0 0,-1 0 474,1 0 0,2-1 22,4-1 1,2-2 159,-19 3 89,17-5-10,12-7-12,9-1-11,4-4-134,4 2 1098,2 2-1148,2 3-158,1 1 11,-2 4 79,-1 8 40,-6 16 21,-7 20-24,2-13 0,-1 3-534,-5 8 0,0 3 519,-4 5 1,-1 2-6,1 2 0,1 0-17,3-2 0,4-1-9,3-5 1,5-2 11,4-7 0,4-2 13,12 24-4,13-14-1,17-12-303,15-10 65,-22-17 0,4-3-1492,5-3 0,2-2 1719,-3-3 0,-2 0 0,15-3 0,-24 1 0</inkml:trace>
  <inkml:trace contextRef="#ctx0" brushRef="#br4" timeOffset="1.31822E6">20985 6285 22778,'-3'-17'969,"0"3"-947,3 14 275,54 4-865,-24-3 598,15 1 1,4 0 42,9-1-34,-22-1 1,0 0 66,24-2 238,-15-2 20,-18 0 74,-13 1-63,-9 2-145,-5 1 44,0 0 190,0 4-464,0 0 23,0 11 5,2 8-6,1 16 1,4 13-15,-3-21 0,1 1-260,1 3 0,1 1 257,0 0 1,1 1-3,2 0 0,1-1-12,1-2 1,0-1-1,-1-3 1,0 0-40,6 21 37,-14-6-1,-25 1-86,-1-21 0,-5-2-800,-12 3 0,-6-1 898,8-6 0,-3 0 0,3-2 0,3-2 0,2-1 0,1-2 0,0 1 0</inkml:trace>
  <inkml:trace contextRef="#ctx0" brushRef="#br4" timeOffset="1.33362E6">16819 5828 12869,'-1'-4'7259,"1"1"-5680,0 3-1023,-10-61 418,5 30-417,-1-12 0,0 1-277,3 16 370,1-3-414,1 21-203,0 0-274,0 7 241,0 15-6,1-2-195,-2 33-258,-1-5-572,-3 20-924,-1-7 510,3-13-8386,2 9 9540,4-26 0,-2 1 0,2-17 1</inkml:trace>
  <inkml:trace contextRef="#ctx0" brushRef="#br4" timeOffset="1.33399E6">16895 5414 21803,'-40'-7'95,"0"1"0,-20-3-50,60 32 56,10-7 146,13-4-29,1-7-95,-1-4 146,-1-8 28,-8-5 5,0-6-27,-6-2-40,-7-2-134,-5 7 145,-14-4-139,0 10-51,-8-1-51,10 6-134,0 3-89,11 3-224,-2 5-600,8 8-1932,11 7 2974,14 6 0,-9-12 0,5-2 0</inkml:trace>
  <inkml:trace contextRef="#ctx0" brushRef="#br4" timeOffset="1.33424E6">17102 5642 17865,'-4'0'5014,"0"0"-3760,4 0-1344,5-40-156,21 25-264,14-29 113,6 37-959,-9 5 1,1 0-5445,9 2 5952,14 2 0,-37-1 0,-12 2 0</inkml:trace>
  <inkml:trace contextRef="#ctx0" brushRef="#br4" timeOffset="1.33443E6">17079 5813 24665,'44'-22'18,"-1"-1"1,5-1 0,-4 4-64,-11 11-246,8-3-672,-19 9-2952,-7 1 3915,-5 2 0,-4 0 0,-3 0 0</inkml:trace>
  <inkml:trace contextRef="#ctx0" brushRef="#br4" timeOffset="1.33503E6">17600 5527 15356,'-9'0'5013,"1"0"-3423,8 0 674,0 0-2175,-13-51-50,24 30-11,-12-35 23,45 40-29,-12 9-16,13-1 11,-12 12-23,-10 0-11,4 14 17,-11-1-11,9 14 5,-14-11-5,-1 14 17,-10-19 33,-8 12 11,-7-10 1,-6 1 61,-4-3-28,7-7 386,0-3-38,11-4-113,1 1-140,4-4-95,2 0-44,5-2-35,5 0-33,10 1 28,6 1-5,5 5 38,10 10-33,-13-1 0,9 12-5,-18-6-7,-2 7 1,-8 1 0,-25 5 5,2-10-10,-28 6-29,4-10-246,-11 1-1110,2-5 553,3-5 0,21-5 0,6-2 0</inkml:trace>
  <inkml:trace contextRef="#ctx0" brushRef="#br4" timeOffset="1.33769E6">20738 3981 11547,'0'-3'4778,"0"1"-3299,0 2-746,43-71-2052,-10 32 1568,3-9 0,4-1-1527,-5 19 1,0 4 1395,14-11-43,-15 12 1,-1 2 980,3-2-1039,2-1-124,-13 9-710,-12 9 1174,-10 7-570,-5 4 3234,-13 14-3357,-6 5-224,-24 19 342,4-6 179,1-2 0,3-3 72,7-8 51,-8 7 51,0-2 117,-4 5-168,14-11 84,-4 6-23,20-13-10,0 0 218,7-6 218,5-4 62,9-5-392,1-3 44,19-7-66,8-5-79,-4 0 0,3-1-12,6-3 1,0 1-868,-6 1 0,-1 1 786,-1 1 1,-3 1 165,10-9-1,-6-1 30,0-6 100,-13-7-258,-12 12 89,-7-12-5,-12 13 23,-6-6 55,-7 3 1754,-10 1-1732,4 8-122,2 3 117,8 6-28,9 4-50,0 0-213,5 4-33,3 1 49,1 7 18,1 2 5,5 13 6,7 7-39,2 1 13,8 5 1,3 2-3524,9 10 3439,-11-14 1,0 1-670,4 14-3889,-35 6 1492,-4-9 2787,-7-15 1,-3-3-1,2-9 1,-1-1 0</inkml:trace>
  <inkml:trace contextRef="#ctx0" brushRef="#br4" timeOffset="1.33823E6">21590 3237 18112,'0'-4'6071,"0"1"-4485,0 3-1586,-16-41-11,15 35 11,-5-23 33,32 61-38,-4-5-7,16 21-27,-20-20-155,-5 3 1,-1 3-473,-4 15 128,1 9-1293,-17-6 1831,-18-1 0,11-19 0,-9 1 0</inkml:trace>
  <inkml:trace contextRef="#ctx0" brushRef="#br4" timeOffset="1.33862E6">21517 2771 20918,'-35'14'165,"0"1"0,-20 13-103,51 2 78,11-2 39,8-6-84,3-7 324,16-5 9,-8-8 94,10-6-114,-15-3 367,0-17-312,-14 3-93,-3-10-33,-12 6-206,-7 4-158,-7 5-41,-3 4-46,1 4-86,3 5 56,7 2-351,7 6-1045,9 3-1367,6 2 2953,9 2 1,-7-7-1,1-1 1</inkml:trace>
  <inkml:trace contextRef="#ctx0" brushRef="#br4" timeOffset="1.33884E6">21758 2985 20581,'-3'0'3707,"0"0"-3645,3 0-443,38-44-501,2 23 374,-11-5 0,3 1-1842,1 14 1,-1 5 2323,8-3 1,-6 1-1,-17 6 1</inkml:trace>
  <inkml:trace contextRef="#ctx0" brushRef="#br4" timeOffset="1.33903E6">21833 3107 15571,'-2'3'7039,"0"-2"-5377,2-1-1873,44-21-5368,4 0 5085,-16 6 1,2-1-3105,0 1 1,-4 1 3639,4-2 1,-6 1 0,-13 8 0</inkml:trace>
  <inkml:trace contextRef="#ctx0" brushRef="#br4" timeOffset="1.3397E6">22218 2640 23791,'-1'-42'556,"-1"0"1,2 2 0,-2 13-468,2 25-111,-1 2 11,1 5 11,0 7 11,2 12 6,2 9-6,4 7 23,3 2-23,3-2-11,-3-9 17,7 4-11,-7-19 70,4 1 208,-5-13-72,-3-6 161,5-10-57,1-7-73,6-10 13,4-3 108,2 0-76,-9 11-103,-3 7-81,-10 11-116,-2 2 20,-1 5-96,2 5-26,1 7 10,2 8-36,3 8 98,6 14-65,-2-13-82,9 15-419,-6-14-3023,4 12 3030,-6-5 1,-5-15 0,-6-10-1</inkml:trace>
  <inkml:trace contextRef="#ctx0" brushRef="#br4" timeOffset="1.37878E6">18371 6621 18380,'11'-60'1469,"-1"0"1,0 6 0,-1 7-792,1 13-393,-3 12 146,-2 7-274,-4 11-157,-2 7 34,-1 5 27,-9 21 7,-10 27-46,9-24 0,1 1-334,-3 9 0,2 1 315,4-6 0,2-1-1589,1-1 1,2-1 1580,0 17 10,3-1 1,3-16 5,-1-4 79,2-9 704,-2-14-20,-1-7 2797,4-25-3509,3-8-34,1-7 0,1-2-6,3-13-148,-4 19 1,0 0 159,4-16 89,1-9 0,-2 7-16,-5 8-57,-5 28-50,-2 11-61,-1 8 38,-1 5 34,-7 25 12,-1 9-18,2-9 1,0 2 28,-2 17-43,6-18 1,0 2-15,2 3 1,2-1 28,-2 17 124,2-19 1,0-3-131,0-11 40,0-3 77,0-8 68,0-9-95,0-10-57,2-10-27,0-5 16,8-37-5,-1 8-20,-3 22 0,0-1 14,1-4 1,-1 3-1,0-2-17,1-8-22,-6 29-11,-1 9 0,0 11 45,-2 16-23,-2 7 11,-3 20-16,1 2-79,1 8-386,0 5-485,2-29 0,2 1-3308,-2 2 1,2-1 4279,-2 26 0,2-23 0,1-19 0</inkml:trace>
  <inkml:trace contextRef="#ctx0" brushRef="#br4" timeOffset="1.37909E6">18872 7203 25881,'29'-35'56,"1"0"0,-1 5 0,-10 14-23,-18 26 18,-6 28-135,-1-15-7448,-15 31 7532,1-16 0,3-7 0,6-12 0</inkml:trace>
  <inkml:trace contextRef="#ctx0" brushRef="#br4" timeOffset="1.41401E6">19547 6680 13245,'-6'0'6575,"2"0"-3813,4 0-2281,7-57-307,-4 37-20,3-17 0,2 3-87,-1 23-33,15-9-73,0 14 22,17-1-6,4 10-27,5 8 11,-10 3-73,15 19-28,-24-6 22,5 15 124,-26-7 100,-29 13-78,2-16 8,-4-8 1,-2-2 92,-10 3 151,-8 3 196,11-11 84,12-7-28,12-7-106,5-3-101,4 0-292,5-1-27,7 0-6,4 1 0,33 6 11,-5 5-273,-10-1 1,0 1 247,-5 2 0,-2 2-31,20 16 6,-16 2 34,-16 1 21,-19-1 24,-18-1-1,-19-4-37,11-13 1,-1-3 476,-23 5-1015,10-7 1,-1-2-6488,-12-3 6344,20-2 1,3 0-1,3-4 1,17 1 0</inkml:trace>
  <inkml:trace contextRef="#ctx0" brushRef="#br2" timeOffset="1.61478E6">5798 16346 24676,'4'-37'1117,"0"-1"1,2-24-849,-6 51-213,0 5-202,0 5 74,0 18 161,-3 26-83,-6 18-202,4-28 1,-1 0 133,-3 5 1,-2 0-186,2-8 1,-1 0-522,-1 7 1,0 0-4149,3-2 1,2-1 4736,2 8 0,4-12 0,4-23 0</inkml:trace>
  <inkml:trace contextRef="#ctx0" brushRef="#br2" timeOffset="1.61515E6">5954 15865 19367,'-3'-4'4514,"0"1"-4284,3 3-163,-50 11-50,33 3-17,-34 10-17,46-2 22,7-6 29,7-2 168,14-7-23,6-4 34,13-12 100,-4-9-128,-10-3 219,-5-8-57,-16 5 17,-7-13-185,-8 10-112,-4 2 79,-9 9-140,11 11-74,-15 0 7,14 9-561,-17 17-1126,14 6-7494,-2 19 9242,10-6 0,6-14 0,1-11 0</inkml:trace>
  <inkml:trace contextRef="#ctx0" brushRef="#br2" timeOffset="1.61542E6">6174 16207 21002,'-5'0'3198,"2"0"-1103,3 0-2000,-32-16-111,36 4-40,-13-15-112,52 6-224,12-1-393,2 2-626,-5 4-1116,-11 8-3124,-14 3-202,-12 8 5005,-8 1 0,-6 0 0,1 1 0</inkml:trace>
  <inkml:trace contextRef="#ctx0" brushRef="#br2" timeOffset="1.61571E6">6166 16374 26155,'18'-28'95,"6"1"-50,14 11 6,4-2 5,0 0 0,-5 0-28,-11 5 84,-2 1-45,-16 7 11,2 0-55,-10 5-135,-1 0-68,-1 0 46,0 0-6442,0 1 6576,2-3 0,1-1 0</inkml:trace>
  <inkml:trace contextRef="#ctx0" brushRef="#br2" timeOffset="1.61615E6">6688 16115 21427,'-3'-9'3036,"2"1"-2504,1 8 1619,0 0-2044,0-41-152,0 31-45,0-30-162,-3 49 275,-2 9-18,-5 14-21,0 9 16,1 2-51,5-2 40,10-7 33,8-8-5,8-8 50,6-8 34,1-9 67,1-11 62,-3-9 27,-4-14-16,-6-9-95,-4-9 50,-6-3 45,-4 6-72,-4 10-169,-3 15 0,-2 11-158,-9 9-1113,-14 12-2152,-3 1 2575,-17 13 0,26-12 0,0 1 0</inkml:trace>
  <inkml:trace contextRef="#ctx0" brushRef="#br2" timeOffset="1.61903E6">17955 8615 21993,'7'-40'1421,"0"0"0,0 2 0,-2 12-1505,-4 23-123,0 6 173,-1 12 101,0 15-50,0 2-34,-7 23-19,-1-19 0,-2 0-104,-2 1 0,-2 2-490,-4 6 1,-1-1-293,2-11 1,0-2-653,-9 14-6917,-1-6 7677,12-21 0,3-4 0,5-9 1</inkml:trace>
  <inkml:trace contextRef="#ctx0" brushRef="#br2" timeOffset="1.61942E6">18031 8150 22778,'-15'35'112,"4"1"-84,15-2 28,5-2 117,13-4-72,-6-12 286,8-4 335,-9-9 45,1-8-184,-2-7-124,-3-10-139,-4-8-197,-4 2 179,-7-15-223,0 20 161,-8-20-100,3 26-89,-1-3-152,4 15-39,3 3-218,-1 5-684,-7 16-1770,-1 11 2812,-4 22 0,8-24 0,5 0 0</inkml:trace>
  <inkml:trace contextRef="#ctx0" brushRef="#br2" timeOffset="1.61967E6">18542 8359 26015,'-9'-14'-784,"13"3"-23,31 10-811,9 2-1692,2 6-4163,-7 4 7473,-13 5 0,-12-5 0,-10-5 0</inkml:trace>
  <inkml:trace contextRef="#ctx0" brushRef="#br2" timeOffset="1.61989E6">18500 8631 10601,'-3'2'9830,"2"0"-2286,1-2-7432,13-7-17,3 0-55,15-5-46,1 3-5,-1 2-6,-4 1-22,-6 1-34,-5 1-112,-7 0-375,-4 1-1641,-4 0 2201,0-2 0,-1 3 0,0-1 0</inkml:trace>
  <inkml:trace contextRef="#ctx0" brushRef="#br2" timeOffset="1.62278E6">19182 8461 8808,'-2'-12'7568,"1"3"-4924,1 9 1567,0 0-3410,-16-33-207,12 21-169,-12-26-145,16 30-117,0 2-118,0 2-90,0 1-33,3 2 5,7 0 11,11 1-11,10 4-61,5 4-107,-4 6-50,-8 6 78,-11 4 151,-11 3 107,-16 5 0,-13 1-34,-11 0 23,-3-4 55,9-8 124,11-9 162,12-7 40,7-3 235,2-2-616,5-1 10,4 0-44,11 0-5,10 0-12,10 8-22,6 7 36,-17 1 0,-2 2-25,9 9-39,5 16 22,-29-13 34,-3 7 28,-20-3 33,-18-3-22,-19-4-14,18-13 0,0-2-159,-2-1 1,0-3-119,-28 5-6666,5-8 6929,12-3 0,17-1 0,13-1 0</inkml:trace>
  <inkml:trace contextRef="#ctx0" brushRef="#br2" timeOffset="1.65177E6">18155 7224 24575,'4'-3'0,"8"0"0,-2 3 0,6 0 0,-6 0 0,1 0 0,2 0 0,1 0 0,0 0 0,10 0 0,-9-3 0,16 0 0,-16-2 0,9 0 0,-8 2 0,2 0 0,0 0 0,-2 0 0,1 1 0,-1 0 0,0 1 0,4-3 0,-5 4 0,5-3 0,-9 1 0,1 1 0,-3-1 0,1-2 0,-3 4 0,1-3 0,-1 3 0,0 0 0,-1 0 0,-4 0 0</inkml:trace>
  <inkml:trace contextRef="#ctx0" brushRef="#br2" timeOffset="1.66628E6">10602 16935 23887,'-44'-15'16,"0"-1"1,-2 4 0,-1 6-28,4 11 0,-1 4-2831,-7 1 1,-2 1 2835,-5 0 1,1 0 10,0-1 1,1 0 597,5-2 0,3-1-592,9-1 1,4-1-1,-13 0 894,22-3-905,15-1-50,7-1-62,3 2 3351,-3 7-3217,-4 12-10,-6 15 16,-4 18-265,9-21 1,1 1 228,0 5 0,1 1-4,2 1 1,2 0 5,0 1 1,1 1-6,2-1 0,1 0 2,2 1 1,0-1 13,2-1 1,0-1-9,2-2 0,2-1-3,0-3 1,2-3 22,17 21-528,13-13 315,15-15-471,-20-16 1,4-3 666,12-7 0,-1-2 0,8 2 0,0-8 0</inkml:trace>
  <inkml:trace contextRef="#ctx0" brushRef="#br2" timeOffset="1.66922E6">19148 17028 8562,'-5'0'6077,"2"0"157,3 0-6038,29-46-73,6 31-70,1-11 1,3 2-599,21 19 575,-13 2 1,2 1-6,-3 0 1,1 0-373,12 0 0,4 0 382,-14 1 0,2-1 1,-4 1-22,2 0 0,0 0 16,-3-1 0,2 1 0,-7-1-14,7 1 15,-9 0 0,-3 1 143,-5 3 5,-4 4 51,-12 6 554,-8 7-677,-4-1 902,3 11-875,-1 1-10,1 11 10,2 18-89,-2 0-17,-2-22 0,0-1-249,0 17 252,-2-19 0,1 1 5,0 2 1,1 0-15,1 25-36,-1-11 0,0-1-25,-4 7 25,0-23 0,-5-1-773,-15 3 0,-8-5-4129,-2-11 1,-4-3 3732,-2 6 0,1-2 0,-16-4 0,35-13 0</inkml:trace>
  <inkml:trace contextRef="#ctx0" brushRef="#br2" timeOffset="1.67243E6">11168 17494 17507,'6'-44'1313,"0"0"1,0 0-1,4-22 1,-2 7-396,-3 2-150,1 5-455,-4 28 102,-1 10-371,-1 10-27,-5 30 6,-2 11-35,-3 15-10,4-18 0,-1 1-567,-5 24 569,5-23 1,1 1 13,0-4 0,1 0 0,1 1 1,1-2 5,0 8 151,0-1-95,3-28 197,-1-3 234,1-11-380,0-13-23,0-16-73,-1-1-1449,1-5 0,0 0 1477,-1-8-28,1 0 0,2-2-367,2 8 1,1 4 383,2-26 45,5-1-23,-7 45-83,-1 4 16,-3 12 2984,1 20-2967,-1 0 1153,2 29-1175,-1 4 19,-2-17 0,-2 3-6,-2 9 1,-2 1 13,0-7 1,-1 0-28,-3 8 0,1-2 22,-2 6 33,2-10-50,7-27 107,2-12-90,5-19 56,7-30-17,-5 15 0,0-2 6,2-10 0,1-1-232,-2 3 1,0 1 228,0 1 0,0 2 53,0 3 0,0 4-56,2-6-39,-3 16-39,-6 19-28,-3 9 5,-1 13-167,-4 20-443,-5 17-34,1-5 706,0-4 0,2-4 0,2-13 0,-4 26 0</inkml:trace>
  <inkml:trace contextRef="#ctx0" brushRef="#br2" timeOffset="1.6728E6">11811 17770 20117,'0'-5'5433,"1"2"-3484,-1 3-1904,8-28-34,-7 25 40,3-4-12,-10 36-134,-7 21-897,-8 8 992,2-19 0,1-1 0,-3 5 0,-3 1 0</inkml:trace>
  <inkml:trace contextRef="#ctx0" brushRef="#br2" timeOffset="1.70848E6">5994 15044 24575,'-3'0'0,"0"0"0</inkml:trace>
  <inkml:trace contextRef="#ctx0" brushRef="#br2" timeOffset="1.71024E6">19597 7487 24575,'16'0'0,"7"0"0,7 0 0,0 0 0,12 0 0,-3 0 0,-1 0 0,-5 0 0,-11 0 0,6 0 0,-7 0 0,4 0 0,-12 0 0,-1 0 0,0 0 0,0 0 0,-1 0 0,-1 0 0,-4 1 0,-6 1 0,1-1 0,-3 0 0</inkml:trace>
  <inkml:trace contextRef="#ctx0" brushRef="#br2" timeOffset="1.71264E6">6102 15397 24575,'-9'0'0,"-4"0"0,0 1 0,-2 2 0,0 2 0,0 3 0,-4 3 0,-2 3 0,-3 0 0,-1 1 0,0-2 0,2-1 0,3-3 0,3-1 0,3-1 0,1-2 0,4-1 0,1-3 0,2-1 0,8-3 0,2-1 0,19-6 0,-6 3 0,12-4 0,2-2 0,-2 4 0,6-5 0,-13 7 0,-1 1 0,-3 0 0,2 1 0,-1-1 0,1 2 0,-1 0 0,1-1 0,2 1 0,0 0 0,0 1 0,2 1 0,0 0 0,1-1 0,-4 0 0,-3 1 0,-1-1 0,-4 1 0,2-2 0,-5 1 0,-2 0 0,-1 0 0,-4 2 0,0 1 0</inkml:trace>
  <inkml:trace contextRef="#ctx0" brushRef="#br2" timeOffset="1.71538E6">12487 17342 12483,'5'-9'6340,"-1"2"-5499,-4 7 301,0 0-666,10-4-129,-6 5-17,7-1 2,-9 7 15,-1 1 50,-1-1 18,-2 0 5,0-1 50,-2-2 62,1-2 51,0-1-168,0-3-225,-3-6-44,-3-10-23,-4-11-84,3 1 90,1-19-56,9 19-34,4-9-28,8 18-17,10 6 1,-1 7-29,29 6 17,-19 4-14,6 5 1,0 2-32,6 10 34,-14-6 0,-2 4-39,1 17-45,-15 8 11,-14-5-90,-16-2 1,-8-1 84,0-7 0,-3-1-340,-14 14 1,-3 1 423,4-9 0,-1-2 30,4-3 0,1-1 12,7-6 0,2-2 143,-9 4-23,18-13 184,9-10-161,7-11-6,0-10-12,5-11 745,8-8-756,10 2-27,10 4-46,6 9-22,6 11-27,5 13-175,5 15-413,-24-1 1,-1 2-1736,1 6 1,-1 1 2150,17 21 0,-17-15 1,-14-12-1</inkml:trace>
  <inkml:trace contextRef="#ctx0" brushRef="#br2" timeOffset="1.71578E6">13391 17654 26763,'-21'47'-84,"-1"-1"0,1 0 0,1 1 0,3-6 0,-10 2 0</inkml:trace>
  <inkml:trace contextRef="#ctx0" brushRef="#br2" timeOffset="1.73757E6">7660 15577 24575,'10'0'0,"1"0"0,14 0 0,2 0 0,12 0 0,-11 0 0,-1 0 0,-8 0 0,1 0 0,-1 0 0,-2 0 0,-6 0 0,-2 0 0,-10 0 0,-5 1 0,-11 2 0,-5 1 0,-4 3 0,-5 0 0,-19 5 0,9-3 0,-12 3 0,18-5 0,0-1 0,-12-2 0,11 0 0,-7 0 0,9-2 0,11 0 0,-3-2 0,10 0 0,2 0 0,3 0 0,2 0 0,3-1 0,2-3 0,2-3 0,1 0 0,1-1 0,1 2 0,4 0 0,5 0 0,18-4 0,-6 5 0,29-5 0,-7 5 0,1 0 0,-2 2 0,-2 1 0,-5 2 0,10-1 0,3-2 0,-12 2 0,19-3 0,-30 4 0,7 0 0,-18 0 0,4 0 0,-10 0 0,0 0 0</inkml:trace>
  <inkml:trace contextRef="#ctx0" brushRef="#br2" timeOffset="1.74987E6">14065 17275 14001,'-7'0'5327,"1"1"-3552,6-1 964,0 0-2252,-19-33-134,15 15-140,-13-27 5,26 15-162,0 10 0,14-11-45,1 12-16,10-3-35,7 8-60,15 9 32,-6 13 12,-2 4-123,-5 14-22,-15 1 83,-2 9 40,-14 14 72,-20-7 6,-5 0 6,-16-2 38,0-11 80,-9 6 72,0-9 50,2-7 191,6-9 79,9-6-119,8-5-128,7-5-90,3-6-134,6-1-39,6-1-18,3 5 12,15 3-11,3 8-56,26 16 17,-4 8-187,-20-6 1,-3 2 174,8 11-44,-4 10 44,-21-8 51,-14 18 22,-7-18 31,-11-11 0,-4-2-47,-2-7-320,-33 4-1143,10-21 1468,15-5 0,1-2 0,-4 0 0,4-7 0</inkml:trace>
  <inkml:trace contextRef="#ctx0" brushRef="#br2" timeOffset="1.75062E6">14967 17615 20839,'1'-4'2986,"-1"1"-2157,0 3-650,49 57-129,-23-24-326,5 8 1,-6 5-2332,-23-13 0,-7-1 2092,-6 3 0,-3-3 0,-9 16 1,-1-17-1</inkml:trace>
  <inkml:trace contextRef="#ctx0" brushRef="#br2" timeOffset="1.78781E6">15538 17206 17854,'0'-8'4375,"0"2"-3997,8-27 0,3-7 98,3 6-319,1-13 0,1 3-40,1 19 51,5 2-140,-11 15-11,1 0 5,-8 13 281,-2 29-113,-5 12-965,-3-7 0,0 2 783,-1-9 1,-1 2 19,-9 20 0,0 0-433,6-19 0,1-2 399,-3 8 1,2-1-447,9 23 452,8-36 79,25 15 111,2-31-78,9 0 87,-8-18 0,1-6 70,19-11 368,-14 3 1,-1-3-467,-8 2 0,-3-1-12,-3 1 1,-2 0 322,15-17-353,-19 17 649,-6 7-778,-12 14 499,-1 4-494,0 5 18,0 12-35,-2 11 565,1 1-592,-3 20-129,-1 2-229,1-18 1,0 2-1615,-1 9 0,0 1 1752,2-6 1,-1-2 0,-1 20 0,3-28 0</inkml:trace>
  <inkml:trace contextRef="#ctx0" brushRef="#br2" timeOffset="1.78801E6">16630 17580 26598,'11'57'-124,"1"1"1,-5-3 0,-4-2-3947,-10-18 1,-4-1 2937,-1-2 0,-1-2 0,-6 10 0,6-17 0</inkml:trace>
  <inkml:trace contextRef="#ctx0" brushRef="#br2" timeOffset="1.79988E6">17859 17190 23209,'-16'-26'806,"-1"4"-671,1 13-29,-20 2-89,6 2 33,-30 2-44,5 6 5,21 0 0,-3-1 11,-4 3 1,2-1-6,-16 3 5,11-2 6,27-2-22,12-3-28,2 1-12,5 1 79,1 4-28,2 1-6,4 9 28,3 1-33,3 18 22,-3-9-3370,0 26 3342,-7-27 39,-2 24 6,-3-19 50,-5 6 112,-7-2-5,-1-10-96,0-5 141,2-9 45,5-5 3408,0-1-3236,4-3 108,0-1-472,4-4-88,2-3 16,7-6-51,6-2 6,20-1-5,3 6-23,1 4 45,5 8-22,-8 5 5,8 7-84,-1 9-61,-16 3 72,-9-1-106,-18 4-280,-22 5 196,4-5-415,-10-4 1,-5 0-880,-14 3 915,17-11 1,0-1-6987,-25 2 7645,22-11 0,6-2 0,13-5 0</inkml:trace>
  <inkml:trace contextRef="#ctx0" brushRef="#br2" timeOffset="1.80015E6">17908 17190 21335,'41'-24'355,"0"0"1,0 0 0,17-8 0,-8 5-194,-11 12 275,12 0-135,-22 8 415,8-1-487,-18 4 90,-8 2-270,-6 2 75,-4 0-355,-1 0-3337,-4 3 3567,0 0 0,0 1 0,1-1 0</inkml:trace>
  <inkml:trace contextRef="#ctx0" brushRef="#br2" timeOffset="1.8332E6">20951 17324 17835,'50'-20'-38,"1"0"1,0 1 0,-1 1 0,-1 1 0,-1 6-25,9 8 1,-2 6-640,0-1 1,-1 3 495,-6 0 1,-2 2-157,-10 1 0,-3 2 213,8 13-328,-27 2 763,-32 3-299,-8-5 46,-12-5 0,-6-1 24,8-4 1,0-1-180,-19 6 0,-1-1 322,11-3 1,1-1-59,5-2 0,1 0 687,-18 9-1205,25-4 235,19-3 319,27-4-39,21-4-73,26-10-20,-22 1 1,1-3 398,2-1 1,0-3-254,-2 0 0,-3-3 62,-6 0 0,-3-4 316,13-23 79,-18-9 190,-15-6-369,-12 12 1086,-14-14-487,-1 25-112,-8-6-158,10 19-278,5 11-332,6 4-173,4 4-118,1 2 45,6 5 306,9 12-273,14 14-44,10 16-37,-19-19 0,-2 1-328,-3 3 1,-5 1-202,-4 2 0,-7 0-3240,-10 3 0,-5-1 3873,-3-3 0,-2-4 0,-13 12 0,11-20 0</inkml:trace>
  <inkml:trace contextRef="#ctx0" brushRef="#br2" timeOffset="1.83652E6">22941 17393 21315,'-39'-37'185,"1"0"0,7 4 0,-1 12-115,-8 30 0,-1 11-812,8-2 0,0 1 761,-16 10 1,-1 3-3,10-3 0,3 2-12,4-2 1,4 2 134,6-3 0,4-1-123,0 20 134,27-10 135,21-11-6,21-11-171,-19-12 0,1-3 0,4-5 0,1-3-93,1-3 1,-1-3 120,1-4 0,-2-3-64,-8 5 0,-1-4 176,10-12 0,-3-3-87,-12 10 1,-1 0 38,7-10 1,-1 0 291,4-11-17,-13 14-224,-10 16 524,-7 9-827,-6 11 181,-10 9-96,-15 13-34,-11 13 16,17-16 1,1 2-11,1 1 0,2 2-85,-8 27 542,15-1-496,15-13 19,13-13 0,9-3 8,30 5-729,-9-10 0,2-2 735,-11-10 0,2-2 8,18-2 1,0-4-386,-20-4 0,-2-1 402,12-2 0,-1-3 59,8-17 22,-19-5 40,-12-4 16,-12-1-61,-11-2-56,-8 1 28,-7 1-45,1 10 1388,-6-4-1371,10 16 903,1-2-903,6 11-6,5 3 11,5-3-44,2 1-6,26-8 22,2 6-22,19-2-33,-3 8 16,-3 8 6,-13 1-84,2 19 83,-22-2 68,2 18-44,-18 1-35,-6 6 23,-4 2-39,3-1-6,5-5 45,14-4-5,3-14-18,33 2 51,-6-17-20,-10-5 1,2-2 19,21-9-17,-2-9-16,-7-12 33,-7-10 28,-9-8-6,-10-4 0,-10 10 107,-11-15-84,-11 19-11,-6-13-18,-1 14-21,3 9 16,7 3 6,4 7-51,4 2 6,5 1 39,5 1-22,11 0-6,10 3 12,8 2-29,7 8-33,8 5 11,5 10 31,-28-7 0,-1 1 8,25 20-22,-11 6 22,-14 4 0,-13 4-45,-17 4-50,-11 2-352,-9 2-886,-2-1-2375,8-3 3697,10 0 0,4-25 0,4-5 0</inkml:trace>
  <inkml:trace contextRef="#ctx0" brushRef="#br2" timeOffset="1.83683E6">22386 18217 24144,'50'-11'69,"0"1"1,0-1 0,1 0-1,2 0 1,0 0 0,2 1-1,3 1-92,0 1 1,4 0 0,2 1 0,-2 0-1,-2 1-1388,-3 0 1,-3 0 0,1 0 0,4 1 1299,-3 1 0,4-1 0,3 0 0,0 1 0,-2 1 0,-5 0-190,7 0 0,-4 2 0,-2 0 0,3-1-198,-5 1 0,1 0 0,1-1 0,-2 1 0,-1 0-577,2 1 1,-1 0 0,-2 0 0,-3 0 988,-1 0 1,-3 1-1,-5-1 1,-6 0-1,-6 1 1,-6-1-1</inkml:trace>
  <inkml:trace contextRef="#ctx0" brushRef="#br2" timeOffset="1.83709E6">22482 18482 23155,'54'-14'154,"0"0"1,0 1 0,0-1 0,0 1 0,-4-1 0,-4 1 0,1 0 0,4 3-84,2 2 1,4 3 0,1 1-1,-1 0 1,-2 0-1078,0 0 0,-3 1 0,1-1 0,1 1 1056,-2 0 1,2 0-1,2-1 1,-1 1-1,-2 0 29,11-1 1,-1 1 0,-2-1 0,-2 1-37,1 0 0,-3 1 0,0-1 35,9 1 1,1 0-1,-11 0-73,-21 1 1,-3 1 569,22-1 0,-11 5-3745,-33 7 3170,-9 5 0,-3-4 0,-4-4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01:55.9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3859 1413 18188,'7'-45'1537,"1"0"1,-1 0-1,0-17 1,-5 8-1372,-19 0-638,-12 16-126,-15 17 406,-13 28 299,20 8 1,-1 7-1233,-8 11 0,-1 7 1069,12-8 0,1 3 0,0 2 27,-2 4 1,1 2-1,2 2-25,1 0 1,2 2 0,3 1 73,4-2 0,4 2 1,4-1 27,4-4 0,4 0 0,6-2 198,11 12 0,11-5-406,11-10 1,9-8 29,13-8 1,7-9-70,-16-8 0,3-4 0,-1-4 268,4-2 0,-1-4 0,1-2-220,-2-3 1,0-3-1,-2-2 429,-3-2 0,-1-3 1,-3-1-15,-5-2 1,-1-2 0,-4-2 55,10-16 1,-8-6-512,-14 7 0,-4-3 0,-2 2 296,0-2 1,-3-1-192,-7 4 0,-2-2 0,-5 3-185,-9-5 0,-6 4-119,-3 1 1,-4 3-57,0 4 0,-5 6 332,-7 13 0,-3 7-188,3 8 1,-1 5 279,-11 4 0,-2 6-157,2 5 0,1 5 116,3 6 1,4 5 25,5 4 1,5 4-76,6 4 1,5 5-247,10-5 1,3 3 0,3 0-241,4-4 0,3-1 0,2 1-205,3 8 1,3 1 0,3-4-129,4 0 1,5-3-1279,9 4 0,6-4-319,-6-16 0,2-2 2530,2 1 1,-2-4 0,10 3 0,-21-17 0</inkml:trace>
  <inkml:trace contextRef="#ctx0" brushRef="#br0" timeOffset="550">3829 1829 19446,'-14'-50'1412,"1"0"1,1 6-1,1 7-725,2 14-908,4 12-21,0 10 449,2 26-21,0-3-44,0 34-108,12-5-79,0-18 0,3 2 17,13 7 1,4-2-313,0-5 1,1-4 305,0 0 1,2-3-273,0-6 0,1-4-928,18 5-2477,-12-12 0,-1-2 1313,11 3-3527,14-17 5129,-31-11 1912,3-15-106,-8-15 1868,-7-11-510,-10 25 1,0-2 334,1-6 0,0 0-1618,-2 9 0,-1 0 183,5-21 11,-9 18 2583,-5 18-3960,-4 2-547,-4 11 514,-6 16 620,2 3-164,-5 20 40,11 14-278,11 4-166,9-18 1,4-2-240,13 3 225,15-2-167,-3-19-266,4-6 457,-12-5 1,1-3-9,20-11 393,3-10 495,-27-5 574,1-23-371,-19 20-220,5-32-596,-14 35-211,-1-19-218,-5 26-379,1-1-284,-2 12-1434,2 6-1318,15 18-4242,3 3 7745,9 10 1,-11-14 0,-6-8 0</inkml:trace>
  <inkml:trace contextRef="#ctx0" brushRef="#br0" timeOffset="765">5305 1737 32767,'-23'1'0,"5"1"0,14 31 0,5 9-474,1 0-697,1 4 0,2 0-1991,7 2-3826,4 13 6843,-3-30 0,-5-14 0,-3-10 0</inkml:trace>
  <inkml:trace contextRef="#ctx0" brushRef="#br0" timeOffset="941">5632 1522 24162,'-30'-40'-150,"1"0"0,3 1 0,6 15-349,12 28-287,4 11-6717,0 14 2413,2 1 4875,4 7 1,-1-22 0,2-1-1</inkml:trace>
  <inkml:trace contextRef="#ctx0" brushRef="#br0" timeOffset="1815">6097 1700 24931,'-5'-39'-141,"0"1"0,-11-22-203,-12 70 887,-9 12-140,-9 18-96,20-14 1,1 2-538,-2 5 0,2 2 378,1 1 0,2 0 6,4 0 1,3 0 437,0 25-404,28-14-974,25-17 312,-8-20 1,4-4-196,7-3 1,2-3-392,2-3 0,0-3-638,2-3 1,-1-1-3219,-2-3 1,-3-1 4975,16-7 1,-22 7 0,-25 9 0</inkml:trace>
  <inkml:trace contextRef="#ctx0" brushRef="#br0" timeOffset="2015">6589 1562 19833,'0'-54'1346,"0"1"0,0 5 0,0 10-898,0 23-407,0 8-153,-2 9 121,-3 12 16,-3 17-30,-3 20-23,6-17 0,-1 2-285,2 5 0,0 0 120,1 5 0,1-1-591,4 2 0,2-1-1538,1 0 0,4-1 2322,4 0 0,2-4 0,2 6 0,0-12 0</inkml:trace>
  <inkml:trace contextRef="#ctx0" brushRef="#br0" timeOffset="2315">7056 1671 13189,'0'-7'6783,"0"2"-5109,0 5-979,-79-46-527,48 40-48,-22-14 1,-1 8-305,11 41 209,15-9 1,0 2-169,1 3 0,1 2 331,3 2 1,2 1-34,4 0 0,3 1 100,-1 30-42,19-6-100,18-6-77,23-11 55,-15-22 1,3-2-24,9-2 0,2-4-219,6 0 0,2-3-1070,7-1 1,1-2 742,-17-1 1,1-1 0,-1 1-731,2-1 0,0-1 0,-1 1-3708,20-1 1,-4 0 4302,-15 0 1,-5 0 0,11-2 0,-38 3 0</inkml:trace>
  <inkml:trace contextRef="#ctx0" brushRef="#br0" timeOffset="2775">2160 2856 14400,'-46'12'767,"0"-1"1,-8 7 475,102-15-703,0-3 1,7-1-2173,-4 0 0,5-1 0,3-1 1746,-3 1 1,3-1 0,2 1 0,2-2-63,-3 1 1,2 0 0,1 0-1,2-1 1,1 1-187,-13 0 0,1 1 0,1-1 1,1 1-1,0-1 0,1 1 1,0-1 137,-3 1 0,0 0 0,0 0 0,1-1 1,0 1-1,2 0 0,0 0 0,2 0-44,-3 0 1,2 1-1,1-1 1,2 0 0,0 1-1,0-1 1,-1 1 0,-1-1-1,-2 1 1,-2 0 43,6-1 0,-2 1 0,-3 0 0,0-1 0,1 1 0,1 0 0,3 0-117,-2 0 0,2-1 1,3 1-1,1 0 1,0 0-1,0 0 0,-2 0 1,-3 0-1,-3 0 113,5 0 0,-3 0 0,-3 1 0,0-1 0,0 0 0,4 0 1,-1 1 1,1-1 0,2 0-1,1 0 1,-1 0 0,0 0-1,-2 1-5,-2-1 1,0 0 0,-1 1 0,0-1 0,0 1 0,-1-1 0,0 1 2,5-1 0,-1 1 0,0-1 0,0 1 0,-1-1 0,-1 1 12,6-1 0,-1 1 1,-1-1-1,0 1 0,0-1 92,0 0 1,0 0-1,0 0 1,-2 0-1,-3 0-103,0 0 0,-2 0 0,-1-1 0,-2 1-11,10-1 0,-2 0 0,-3 0-121,9-1 0,-6-1 144,-17 2 1,-1-1-4929,13-1 1,-1 0 4351,9-1 0,-14 1 0,-42 4 1</inkml:trace>
  <inkml:trace contextRef="#ctx0" brushRef="#br0" timeOffset="3525">9442 1778 32683,'-34'-31'-630,"1"0"1,0-1-1,-14-10 1,4 9-399,-5 19 1741,13 8-200,14 5 199,11 10 362,3 11-1161,0 16-884,1-1 1142,5-3 1,2 0-328,5 3-456,6 6 1,4 1-1147,18 8 904,-8-16 0,3 0-36,-2-8 1,1-2 528,-2-2 0,-1-1 52,11 9 118,-7 8-67,-22-17 183,-13 8 4394,-25-13-2145,-23-5-1360,19-8 1,-2-1-644,-3-1 1,0-2 327,8 0 0,0-3-475,-10-5 1,5-3-25,9 0-1112,-9-14 877,41 16 1,-2 1-1,3 4 1</inkml:trace>
  <inkml:trace contextRef="#ctx0" brushRef="#br0" timeOffset="3892">10145 1798 28280,'-7'-1'1418,"2"0"440,5 1-882,-80 18-741,40 1-235,-11-1 0,2 4 0,15 13 0,14-6 0,12 12 0,17-15 0,10 8-140,19-11-752,7-8-314,7-7 205,-2-10 728,-13-4 691,9-22 754,-20-1 318,6-16-1058,-19 3-432,-10-1 0,-12 6 0,-9 7-575,-14 11-41,-10 8 280,-3 8 290,2 9-553,12 5-3147,14 11 3215,15 0 0,2-8 1,6-4-1</inkml:trace>
  <inkml:trace contextRef="#ctx0" brushRef="#br0" timeOffset="4241">10473 1785 32767,'35'8'0,"0"0"0,-4-1 0,-1 4 0,-2 13 0,-4 3-1323,15 17 840,-13-12 0,-3 0-296,-3 17-27,-15-13 459,-27 10-39,-5-24 831,-13 4 405,10-22 488,8-15-596,8-10-597,9-11 77,15-6 171,3 5-446,11 9 0,6 1-488,22-5-286,-12 9 1,3 2-656,-6 7 1,0 3 1593,2 2 1,-2 2-1,4 0 1,-8 3 0</inkml:trace>
  <inkml:trace contextRef="#ctx0" brushRef="#br0" timeOffset="4565">11436 2117 29348,'3'-5'2505,"-1"2"-1910,-2 3-276,43-97-319,-28 53-437,2 0 0,3-10 1,-4 4 325,-9 9 0,-2 0-53,1-13 0,-1-2-183,-2 0 1,-2 2 109,-3 3 0,-3 3-17,-2 5 1,-1 4-238,-12-19-79,0 22-48,6 18-18,5 11 186,0 21 213,-3 17 150,1 10 244,3-3 1,1 3-179,3 1 0,2 2-20,0 16 1,2 1 6,1-12 0,4 3-181,8 3 0,4 5 0,1-8 15,-5-13 0,3-2-243,4 8 1,5 5-1,-3-8-1154,-2-13 1,-1-4 1596,5 6 0,-1-1 0,2 1 0,-6-9 0</inkml:trace>
  <inkml:trace contextRef="#ctx0" brushRef="#br0" timeOffset="4759">11371 1628 21271,'-5'-4'1955,"1"2"-1739,4 2-696,87-13-75,-51 13 1,2 1-22,2-4 1,4-1 0,-1 2-1861,13 4 0,-4 1 1840,-17-1 1,-2-2-1,24 2 1,-27-2 0</inkml:trace>
  <inkml:trace contextRef="#ctx0" brushRef="#br0" timeOffset="5125">12451 1275 22857,'-5'-1'897,"1"1"-1073,4 0-150,-61 23 200,37-1 79,-12-2 0,3 5 23,19 21 25,11-7-322,12 4 321,4-19 235,12-3 283,8-12-167,1-6-10,7-13 46,-11-13-225,-8 0 152,-4-12 28,-12 6 6,-1-6-37,-9 7-80,-10 5-191,-4 12-30,-3 3-10,-4 9 0,-1 9-134,-19 19-404,9 10-319,18-12 1,4 2-219,3 15-2835,28 14 3910,3-31 0,1-3 0,7 11 0,5-6 0</inkml:trace>
  <inkml:trace contextRef="#ctx0" brushRef="#br0" timeOffset="5408">12827 1714 18750,'-5'0'2349,"-25"2"1,-5 2-2066,0 5-244,-5-1 0,1 2-31,8 13 1,13 3 147,11 2 56,14 2-143,9 1 129,13-5 217,2-5 206,-1-8-62,-8-7 506,3-6-264,-10-9-198,2-6 44,-9-7-416,-8-5-351,-10 0-401,-6 2-1091,-10 7-5790,-7 7 7380,2 6 1,11 3-1,7 2 1</inkml:trace>
  <inkml:trace contextRef="#ctx0" brushRef="#br0" timeOffset="5882">8821 2514 20722,'59'-1'155,"-1"0"1,1 0 0,-6 1 0,1-1 0,1 1 0,3-1-1272,-3 1 1,1 0 0,2 1 0,1-1 0,1 0 1122,-3 0 1,2 0-1,0 0 1,1 0-1,1 0 1,1 0-158,-5 0 0,2 0 0,0 0 0,1 0 0,-1 0 0,-1 0 0,-1 0 151,0 0 1,-1 0 0,-2 0 0,1 0 0,0 0 0,3-1-57,-2 1 0,2 0 1,1-1-1,1 1 0,-1-1 1,1 0-1,-2 0 56,-2 0 1,0-1 0,0 0-1,-1 0 1,0 0 0,0-1-1,1 1-178,7-1 1,0 1 0,0-1 0,0 0 0,1 0 0,-1-1 178,-8 1 0,1 0 1,1-1-1,-1 0 1,-1 1-1,-2-1 1,-4 0 1,16-1 0,-5-1 0,-2 0 1,-2 0 190,8 0 0,-3-1 0,-3 0-166,-12 1 1,-3 0 0,-3 1 522,4-2 1,-7 1-424,5-2-2240,-34 2 2111,-18 3 0,-1-1 0,0 3 0</inkml:trace>
  <inkml:trace contextRef="#ctx0" brushRef="#br0" timeOffset="10307">10287 3616 12545,'0'-5'5124,"0"2"-2928,0 3-2000,-18 2-39,3 26-54,-11-4-48,14 4 0,3 5-9,3-1 0,1 0 54,1 30 42,17 0-35,8-31 167,19-8 106,2-16-68,-9-10 1,1-5 70,-1-4 0,-2-5-535,0-2 1,-4-3 421,10-15-1,-19 12 210,-10 8-174,-5 7-251,-3 1-97,-7 15 44,-9 16-21,4 6 801,0 3-800,21 0-4,11-8 16,34 4-7,-9-12 25,2-10 1,1-4-60,-3-5 56,-4-2 1,0-4-3232,6-19 3274,-11 3 181,-9-26-81,-27 17-78,-4-6 78,-16 5-39,-5 11-28,-8-3 86,-1 8-20,14 10 3360,4 4-3491,16 17-3665,7 7 3310,4 5-1888,28 18-976,0-9 3203,-6-7 1,-1-1-1,0-1 1,-1-3-1</inkml:trace>
  <inkml:trace contextRef="#ctx0" brushRef="#br0" timeOffset="10651">11675 3826 22722,'-46'-30'233,"0"0"0,-6 8 1,7 13-217,18 25-9,1 6 0,2 3-8,8-1-5649,2 31 5649,20-32 366,33 20-355,5-27 426,-10-6 1,1-2-354,27-6 11,-15-5 381,6-19-89,-29-3 2801,2-16-2964,-23 1 1327,-15-2-1410,-9 0-79,0 11 250,0 5-211,-5 5-146,11 11-83,-7-2 9,16 15-956,2 15-1070,13 2-5316,8 15 6613,8-7 0,-7-10 0,-7-8 0</inkml:trace>
  <inkml:trace contextRef="#ctx0" brushRef="#br0" timeOffset="10974">11990 3729 19798,'-2'-3'3450,"1"0"-3147,1 3-298,30-5-5,2 18-17,-1-5 1,0 1-7,12 21-14,-13-1 1,-3 1 14,-4 3-9,-6 8 0,-7 2 31,-18 5 11,0-15 1,-3-2 61,-14 4 218,2-15 129,8-13-79,6-15-94,5-12-130,6-13-122,10-7-146,13-2-34,2 9-479,1 13 1,2 2-1645,17 0 117,10-2 2191,2 10 0,-39 7 0,10 0 0</inkml:trace>
  <inkml:trace contextRef="#ctx0" brushRef="#br0" timeOffset="11290">12937 3753 15305,'2'-5'7434,"-1"2"-5116,-1 3-2111,-31-61-156,23 46-71,-11-21 0,7 11-19,14 28 50,5 6-5,4 11 0,4 11 5,-5-1-11,1 28 5,-8-14-5,-1-11 0,1 1 6,4 18 22,4-4-6,7-6-27,2-8 16,-1-7-17,-5-8-5,-8-8 34,-9-5-68,-12-6-106,-12-5-393,-9-6-1410,-1-6 1954,7-11 0,14 14 0,7-3 0</inkml:trace>
  <inkml:trace contextRef="#ctx0" brushRef="#br0" timeOffset="11500">12986 3638 23691,'-15'31'103,"-1"1"1,-9 18-432,-2-12 1,-1 1-1502,9-9 0,1 2-2002,-6 12 0,3 1 3166,9-12 1,3-3 0,1 8 0,7-19 0</inkml:trace>
  <inkml:trace contextRef="#ctx0" brushRef="#br0" timeOffset="11808">13387 4075 11206,'36'-23'2227,"0"0"1,-1 0 0,14-13 0,-5-1-1615,-14 1 0,-6-3-1190,-2-4 0,-4-2 1011,-3-4 0,-4-2-17,-3-2 1,-3 0-38,-4 2 1,-4 0-59,-1 6 1,-4 3 229,0 7 0,-3 2-109,-11-14 259,4 18-539,6 15-152,5 8-22,4 8 1165,1 10-1160,0 18-5,0 21 17,0 4-634,6 2 0,2 4 617,2-13 0,2 2-8,0-3 0,1 4 1,1-4-27,3 1 0,2-1-157,1-5 1,2 3-1,-1-5-631,0-1 0,1-2-77,8 16 0,-1-3-681,2 1 1591,-1-7 0,-20-30 0,2 1 0</inkml:trace>
  <inkml:trace contextRef="#ctx0" brushRef="#br0" timeOffset="11967">13544 3814 19622,'-1'-45'24,"0"-1"0,3 5 0,9 8 1297,50 17-1926,-25 11 0,3 2-2882,5 1 0,1 1 2947,-4 2 0,-2 0 0,12 0 1,-23 2-1</inkml:trace>
  <inkml:trace contextRef="#ctx0" brushRef="#br0" timeOffset="12774">14976 3561 23601,'58'-9'-229,"0"-1"1,0 0 0,3-3 0,0 3 56,-7 9 0,3 3 1,-6 2-754,-1-1 1,-3 3 25,5 2 0,-4 3-532,-14 0 0,-10 4-1044,-17 16 1221,-45 4 1304,2-15 0,-3-3-41,3-2 0,-2-1 1097,-23 6 0,1-1-563,30-9 1,-1-1 836,-28 10 1,3-2-647,15-3-555,-5 2 140,38-11 475,28-4-853,11-4 0,6-1-525,22-3 511,-2-2 0,2-2 42,-17 2 1,-1-2 49,9-3 1,-2-2 33,-8 0 0,-3-4 37,-10-2 0,-4-4 278,-7-2 1,-6-3-142,-7-2 0,-6-1 75,-3 0 1,-5 1 117,-3 3 0,-2 1 280,-4 1 0,-1 2 68,-10-8-455,5 8 91,15 16-365,8 7 529,15 14-551,13 14-31,-1-1 0,2 2-3,4 7 0,2 3-287,1 4 1,-2 3 137,-2 3 1,-3 1-929,-7 0 1,-5 2-1002,-12-1 1,-6 0 2094,-4-6 0,-5-3 0,-9 11 0,3-23 0</inkml:trace>
  <inkml:trace contextRef="#ctx0" brushRef="#br0" timeOffset="14116">17995 3487 14801,'3'-10'3226,"5"-28"1,-1-7-2095,-4 10-950,3-9 0,-2 2 311,-11 15-264,-7 15-167,-11 4-34,-4 19 0,-3 7 8,-3 4 1,-1 3-639,-4 6 1,0 3 599,8-4 0,1 3 0,1 0 5,-5 11 0,4 4-11,6-4 1,0 4 0,5-1-646,1 11 0,7-2 650,5-4 0,8-3 9,13-8 0,9-6-156,2-9 0,5-4 161,23 8 0,4-3 0,-16-10 1,2-3-371,10-3 0,7-3 1,-4-3 428,0-7 0,0-4-1,-5 2 0,4-2 0,-2-4-411,-5-6 1,-2-3-1,-4-2 457,2 0 0,-4-4 19,6-15 1,-7-6 165,-20 8 1,-6-2-270,2-12-1,-5-2-10,-7-4 0,-6 1-23,-8-1 0,-6 3 3,2 12 0,-6 3-6,-5 7 1,-7 1-1,1 6-8,-5 4 0,-1 5-6,-18-8 1,-2 6-6,14 13 0,2 7-781,2 6 0,2 3 745,-17 13-183,20 10 0,4 4 523,1 10-1538,14-8 1,0 8 0,5-2 1447,10 6 1,4-3-1,-6-2 1,2-2 0,13 14-1</inkml:trace>
  <inkml:trace contextRef="#ctx0" brushRef="#br0" timeOffset="14766">19426 3244 24105,'-41'-13'12,"1"0"1,-1-1 0,-17 1-1,9 15-12,23 27 0,7 12-1960,-4 3 1,4 4 1953,1 4 1,4 2-29,4 2 1,4 0 42,8-2 0,6-1-205,5-4 0,6-3-96,7-3 1,5-5-163,5-2 0,5-5-224,6-4 1,4-5-410,4-4 1,3-5-376,3-5 0,0-5 504,0-6 1,-2-7 845,-3-4 0,-3-5 319,-6-8 0,-4-3 39,-11 6 0,-5-4 1059,2-17 1,-5-1-283,-13 15 0,-1 1-4,2-12 1,-3 1-286,-6-1 2020,-11 5-1640,-8 13-1030,3 8 744,-4 4-817,9 18 0,-3 12 1,0 17 1210,0 16-1222,4-4 0,5-8 0,1 1 457,6 15-457,-2-12 0,1-3 0,4 1 16,-3-4 40,-4-29 667,-1-1-437,0-8 112,4-16-242,1-9-10,7-19-34,5-4-22,9-5-1821,5 4 1765,-3 13-149,17-2 120,-11 21-5,7-1 0,1 16-45,6 22-16,3 9-12,-20-6 0,-2 4-109,-6-1 0,-4 1-143,11 15-151,-8-2-1210,-8-3 1686,0 11 0,-5-18 0,-1 1 0</inkml:trace>
  <inkml:trace contextRef="#ctx0" brushRef="#br0" timeOffset="15133">20459 3152 20072,'-2'-5'1187,"8"-28"1,6-4-1059,3 16-26,6-19 1,5 4 104,16 22-52,14 2-44,0 10-61,-5 11-18,-8 9 1,-9 13-17,-14 11 11,-11 9 39,-20 6-435,-16-1 410,5-29 0,-2-2 5,-3-2 1,-1-2 25,-25 15-12,12-12 40,17-9 286,13-9 66,19-4-263,18-4-156,24-4-82,-14 2 1,1-1-343,-6 1 0,3 0-750,21-1 0,3 0 1140,-14 1 0,-2 1 0,-1 0 0,-3 0 0,11 0 0</inkml:trace>
  <inkml:trace contextRef="#ctx0" brushRef="#br0" timeOffset="15382">21422 2842 21881,'-4'-3'2711,"0"0"-2464,4 3-152,35 38-33,9-1-731,-5 1 1,4 4 682,-3-3 0,0 1-14,-2 5 0,-4 3-31,-4 2 0,-7 3-134,-6 1 0,-7 2-821,-10 1 1,-8 0 985,-10 4 0,-3-4 0,8-23 0,0-3 0,-20 23 0</inkml:trace>
  <inkml:trace contextRef="#ctx0" brushRef="#br0" timeOffset="15783">17625 4274 18134,'-10'0'420,"2"0"-196,8 0 695,0 0-594,96-2-1608,-39 1 1,8 0 1300,-11 0 0,9-1 0,4 1 0,0 0 0,-6 0-541,-5 0 0,-4 0 0,0 1 0,6-1 516,-2 0 1,5 1-1,2-1 1,0 1-1,0-1 1,-4 1-323,-2-1 1,-3 1-1,-1 0 1,1 0-1,2 0 262,1 0 1,1 0 0,2 0 0,1 0 0,-1 1 0,-1-1-126,-1 0 1,-1 0-1,0 0 1,1 0 0,-1 0-1,0 1-1447,3-2 1,1 1-1,0 0 1,-1 0 0,-3 0-1,-4-1 1372,3 1 1,-4 0 0,-2 0 0,-2-1-1,14 1 1,-3-1 0,-15 0 0,-19 0 0</inkml:trace>
  <inkml:trace contextRef="#ctx0" brushRef="#br0" timeOffset="16116">18793 4413 13865,'-51'7'439,"-1"0"1,1 0 0,-1 0-1,-7 1 1,2 0 0,6-1 265,1 0 1,7-1 81,-5 1 339,16-3 410,24-3-1021,6 0 327,22-2-509,23-3 0,8-2-266,-10 3 0,4-1-870,3 0 1,6-1-1,4 0 1,-1 1 827,-3 0 0,1 1 0,0 0 1,4 1-6,0-1 0,4 0 0,1 0 0,1 1 0,-1-1-243,-8 1 0,-1 1 1,1-1-1,0 0 0,1 1 1,1-1 237,-4 0 0,2 0 0,1 0 0,0-1 1,-1 1-1,-2 0 0,-4 0-4,16 0 0,-5 0 1,-1 0-1,3-1 28,-1-1 0,6 0 0,-1 0 1,-4 0-1,-11 0 0,2 0 0,-3-1 20,6 0 1,4-2 0,-10 2 24,2-1-28,6-3-280,-43 7-543,-11-1 767,-10-1 0,3 3 0,-3-2 0</inkml:trace>
  <inkml:trace contextRef="#ctx0" brushRef="#br0" timeOffset="17373">10142 5633 16017,'14'-61'1842,"0"0"1,-2 7 0,-1 4-1325,-4 15 1,0 4 125,0-12-549,-5 18-459,-2 16 202,0 12 167,-1 32 68,-5 13-557,0-8 0,-1 4 498,-3 3 0,-2 1-20,-2 4 1,-1 0-15,-2 2 0,0-1 17,0-4 1,-1-2 2,3-6 0,1-4 67,-8 15 493,10-24 397,7-17-419,3-22-387,5-18 17,3-23-602,-1 15 1,1-1 455,1-8 1,1 0-15,-2 7 0,1-2 20,4-18 0,2-1 151,-4 23 0,1 0-145,3-13 0,0 1-40,10-9 23,-2 17-40,2 16-10,3 14 1010,-2 9-1039,24 27 34,-8 11 74,-10-7 0,0 4-69,-4 0 1,-1 2-652,3 3 1,-2-1 613,-4-7 1,0 1-414,12 16 0,1-1-569,-12-15 1,0 1-844,7 12 1,-1-2-2934,0 7 4168,-11-7 0,-13-27 0,-2-2 0</inkml:trace>
  <inkml:trace contextRef="#ctx0" brushRef="#br0" timeOffset="17557">10166 5718 20629,'50'-24'-866,"1"1"0,0 0 0,-1 2 0,1 2 0,-2 7-4050,9 13 1,-3 7 3621,-12-5 0,-4 1 1,12 3-1,-37-5 1</inkml:trace>
  <inkml:trace contextRef="#ctx0" brushRef="#br0" timeOffset="17866">11072 5525 23399,'5'37'51,"7"2"-34,20 6 5,4-5-11,-2-7 90,-8-11 274,-7-10 157,-6-12-168,2-12-140,6-12-78,4-13-79,3-8-67,2-1-168,1 5-381,2 8-442,5 12-785,3 9-1719,4 10 84,-8 6 2563,4 5 0,-32-6 0,-1 0 0</inkml:trace>
  <inkml:trace contextRef="#ctx0" brushRef="#br0" timeOffset="18324">12076 5610 18098,'-16'-38'166,"-1"0"0,-1 6 0,-4 11 2034,-30 36-2211,0 13-22,8 8 938,14 6-928,14-3 524,9-4-501,11-7 1802,6-11-1578,7-7 106,9-13 57,6-12 22,5-13 34,-3-11-35,-5-2-83,-7 1-56,-7 8-107,-4 9-156,-6 10-118,-2 10 45,0 17 72,1 3 12,0 16 0,-1 6-9,0-2 1,-1 3-501,0 0 0,0 4 1,-1 0 481,0 0 1,-1 0 0,0 1-17,0 4 0,0 1 0,0 2-64,-1 3 0,0 2 1,0 0-596,0 3 0,-1 1 0,-1-1 401,0 2 0,-1 0 0,-1-3 159,2-12 0,-1-2 0,-3 0 37,-4 4 0,-3 1 1,-3-10 308,-24 8-143,10-27 0,-2-11-33,4-27 0,2-13-538,0-13 0,3-8 467,9 11 0,3-2 0,1-2-100,1-2 1,3-2 0,3-2-1163,7-7 0,5-1 0,0 3-3350,-1-1 0,3 5 4365,9-6 0,0 10 0,-8 26 0,-4 8 0</inkml:trace>
  <inkml:trace contextRef="#ctx0" brushRef="#br0" timeOffset="18691">13071 5874 24081,'29'-45'694,"0"0"1,-2 5 0,-9 9-739,-15 22-174,-3 8 83,-6 15 57,-8 17-315,-10 21-749,9-16 0,1 1-2448,1 7 0,1 0 3010,3-3 1,2-2 0,1 12 0,4-22-1</inkml:trace>
  <inkml:trace contextRef="#ctx0" brushRef="#br0" timeOffset="19190">13609 5371 21456,'-12'-53'1204,"0"0"1,2 12 0,2 6-695,-2 7-583,8 23-1,2 18 74,7 17 0,1 10-239,3-5 0,2 2 239,-1-1 0,0 1-392,4 12 1,0 3 380,-1 0 0,-3 2 8,-2 8 0,-3-2 0,-2-20 0,-1-1 0,-3 9 1,-2-6 136,0-16 62,-1 0 392,-1-28-498,0-6 162,-4-31-151,4-3-51,-2-9 34,11-6 0,6 15-45,10-3 448,5 11-521,12 15 12,-9 9 2,1 13 1,2 6-4,14 12-128,-13-1 1,0 1 122,10 15-37,-17-3 1,-3 0 14,-2 5-121,-7-3 0,-3 2 87,-14 9 72,-11-15 1,-8-3 14,-2-7 0,-5-5-17,-14 0 0,-2-5 3,11-7 0,-1-4-29,-7-4 1,0-4-648,-12-16-899,3-14-3051,28-8 4117,26 5 0,4 14 0,5 12 0</inkml:trace>
  <inkml:trace contextRef="#ctx0" brushRef="#br0" timeOffset="19799">14477 5771 24267,'9'26'1199,"-1"-5"-6579,44-31 5481,-25 1 758,2-4 1,-2-5-664,-5-12-1447,4-16 1312,-17 11 57,-7-8 33,-13 9 2197,-5 5-2320,-4 7-2200,-21 15 2183,15 8 2258,-28 11-2275,12 20 1,5 6 16,20-11 0,4 2-5,3 11-1,14 16-19,8-27 0,4 0 11,4 0 1,3-1-113,1-1 0,4-2 92,17-1 1,2-6 1304,-12-8 1,-1-2-1283,8 3 0,1-3 8,-7-6 1,-2-5-135,12-11 249,-16-2 0,-2-5 56,9-23-95,-8-5 22,-20 13 1,-4-1 84,0-17-461,-3 15 1,0 1 381,-1-6 810,-2-2-837,0 25 117,0-1-202,1 14 0,1 8 0,8 8 1141,10 14-1141,12 20 0,-2 1-149,-9-10 1,0 3 122,0 6 0,1 2-33,-1 1 1,0 1-15,1 7 0,-4-1-87,-6-12 1,-4-2-289,-5-2 0,-4-2-448,-7 13 896,-27 2 0,22-33 0,-11 3 0</inkml:trace>
  <inkml:trace contextRef="#ctx0" brushRef="#br0" timeOffset="20216">15578 5848 15137,'4'1'6061,"-1"1"-723,-3-2-4705,26 15-448,-16-24-96,22 2 1,-21-36 16,3-15-654,-5 23 1,0-2 595,0-4 0,1-1 36,-1-1 0,0 0 22,-2 3 0,-1 1 9,-1 6 0,-3 1 92,-5-19-183,-10 14-24,-8 14 0,-3 12 0,-2 19-2202,-2 31 2202,9-3 0,1 19-232,14-16 0,2 2 232,1-2 0,1 0 0,0 8 0,4 2 0,9 12 0,5-1 0,0-18 0,2-1 0,0-3 0,1 3 0,1-3-132,8 4 0,0-4-235,-1-4 0,0-3-381,-3-7 1,0-3-2412,16 2 3159,-6-19 0,-17-5 0,-5-6 0</inkml:trace>
  <inkml:trace contextRef="#ctx0" brushRef="#br0" timeOffset="20390">15682 5763 24721,'-38'-24'736,"1"0"1,-11-17-714,81 30-29,25 1-14,-20 4 1,3 2-1206,5 1 0,0 0 1124,-10 0 0,2 2-992,17-1 1,0 1-3824,-19-1 1,-1 1 4415,6 0 1,-3 0 0,-1 0-1,-28 0 1</inkml:trace>
  <inkml:trace contextRef="#ctx0" brushRef="#br0" timeOffset="20957">16468 5496 26995,'36'-13'-151,"-1"-1"0,7 2 0,3 4-23,16 8 0,2 4-1282,-2-1 0,-2 1 1041,-7 2 1,-3 1-236,-10 1 0,-4 1-232,12 11-372,-28 1 1177,-36 0 161,-32-1 143,11-9 0,-3-1-375,-7 1 1,1 0 430,9-2 1,-1 0-381,-11 3 0,2 1 724,-3 2-409,-9 4-173,39-12 11,14-3 280,20-2 659,16-1-1017,26 2 5,-20-2 0,1-1 8,1 0 1,0-2 13,-4-2 1,-2-2 28,18-13-6,-18-12 17,-14-11 72,-11-10 158,-15-6 140,-6 1 122,-10 5 3438,1 8-3449,2 8-67,7 9-151,6 10-235,6 9-101,2 5 17,14 25 11,10 11-11,-2-3 0,1 4-733,4 4 0,0 2 668,0 4 0,-3 2-137,-3 2 1,-5 2-801,-5 0 0,-9 1-2774,-12-1 1,-8-2 3786,-2-5 0,-3-5 0,-16 11 0,13-24 0</inkml:trace>
  <inkml:trace contextRef="#ctx0" brushRef="#br0" timeOffset="22925">18270 5683 21803,'1'-56'1075,"0"0"0,-1 6 1,-1 6-639,-3 2-218,1 16-225,0 12-179,2 16 169,3 5 32,4 20-10,3 10 0,1 20 10,-5-25 1,-2 2-20,0 9 1,-2 0 7,0 16 3,-1-19 1,-1-3 2,-4 2 23,-1 1 151,-1-17 251,3-12-111,3-14-196,0-13-17,2-16-34,7-17-30,-2 17 0,3 0-18,4-4 1,2 0-250,3-1 1,3 2 234,2 1 1,1 4-17,2 2 0,2 4-3,0 5 1,1 3-15,0 4 0,3 4-36,7 5 0,2 5 11,-5 3 0,0 3 11,-1 1 0,-2 2-70,-1 7 1,-3 4-231,8 21 28,-17-14 1,-2 4-418,-6 2 1,-3 2-1186,-3 3 1,-2 1-3012,-3 1 1,0-1 2944,-2 18 1,1-21 0,0-28-1</inkml:trace>
  <inkml:trace contextRef="#ctx0" brushRef="#br0" timeOffset="23624">19313 6042 22622,'25'-36'504,"0"1"0,1-1 0,10-14 0,-3 4-106,3-4-689,-16 22 0,0-1 383,0-3 1,1-1-23,1-4 0,-1-2-26,0-3 1,-2-2-3,0-2 0,-1-3-12,-6 9 0,-1-3 0,-1 4-22,0-3 1,-1 2 19,1-11 0,-3 5 0,-2 12 254,-2 6-428,-2 23 113,-11 36 33,2-3 0,-4 6 0,-1 4 2,2-4 1,-1 1-315,-4 12 1,1 2 305,0 3 1,1 1-1,2 1 1,1 1-7,3-1 1,3 0 0,6-1 0,4-1 2,6-5 1,6-2-6,7-4 0,6-4-22,7-6 0,6-5-23,6-5 0,5-5 3,4-4 0,2-6 25,2-6 0,1-5 39,-3-2 1,0-7 32,-15-3 0,-1-5 0,-3-1-2,2-3 1,-4-3-690,1-3 1,-7-1 683,-9-7 50,-13 5 428,-7 3-456,-10-2-45,-14 9-11,-15 10 5,-12 10-5,13 12 0,0 4-16,-12 4-4,14 2 0,3 4-8,3 12 0,0 11-11,13 2 715,12-2-709,12-3 5,12-7 1637,17-9-1606,-4-16 0,2-4-438,18-3 441,-9-6 0,-1-5 24,-15-2 1,-1-2 19,6-4 1,-2-3-1,-4-1 1,-4-3 16,13-25-54,-16-1 54,-13 4-50,-16 4-17,-8 9-22,-9 7-51,-2 9-73,1 8 392,1 11-789,0 22 139,8-3-889,3 27-881,14-7 539,5 1 1635,12-6 0,2-4 0,-7-9 0,20 17 0</inkml:trace>
  <inkml:trace contextRef="#ctx0" brushRef="#br0" timeOffset="24032">21325 5926 7951,'10'-6'9830,"-2"0"-8468,19-29 1,1-10-136,-13 5-403,12-14 1,-10 1-545,-38 21 117,-8 8-274,-25 16-33,6 16-68,-11 8-16,9 14-23,13 10 17,14 4 676,11 1-704,14-3 44,13-6 29,12-7 68,10-9 335,14-11-252,-14-10 229,10-14 212,-19-5-357,5-9 50,-2-3-246,-13 11 61,-2 3-201,-13 14-56,0 6 84,-1 16 17,2 22 11,-2-9 0,-1 5-1707,-1 23 0,-1 2 1701,-1-16 1,-1 0-3,-2 3 1,-1 3-1,-1-1-427,-4 6 0,-2 3 303,3-15 0,-1 5 1,0 0-1,0-4 24,0-1 0,0-3 0,-2 3-182,-2 2 0,-3 4 0,0-2 0,0-9 116,1-7 1,-2-4-200,-16 16 1,-2-11-1145,-8-31-2450,-5-31 3967,30-6 0,5-4 0,-3-7 0,10-10 0</inkml:trace>
  <inkml:trace contextRef="#ctx0" brushRef="#br0" timeOffset="24415">21952 5663 22811,'10'35'176,"-1"-1"1,6 22-124,-14-13 1,-2 1-21,3 4 12,0 4 0,1 0-17,2-1 33,-2-16 1,-1-3 554,0-6 599,-1-11-335,0-19-589,4-13-184,1-3 100,9-25-112,-1 13-3,0 3 1,5-2 16,6-1 0,3 1-84,-6 6 1,2 0 4,20-10 1,3 6-485,8 7 462,-15 9 1,1 3-29,-9 9 1,-1 6-62,5 9 0,-2 8-127,-7 1 1,-4 4-62,0 1 1,-6 4-1239,-8 6 0,-9 2 1507,-11-2 0,-3-2 0,2 16 0,-13-6 0</inkml:trace>
  <inkml:trace contextRef="#ctx0" brushRef="#br0" timeOffset="24998">17615 6601 19647,'49'-3'98,"1"0"0,-1 0 0,0 0 0,15 0 0,-2-1 0,2 1-70,-10 0 0,1 1 0,-1 0 0,-1 0-1697,6-1 0,-2 1 1,9-1 1685,-17 2 1,5-1-1,4 1 1,3-1-1,2 1 1,-1 0-1,-1 0 1,-3 0-212,0 0 1,-2 0 0,-2 1 0,1 0 0,1 0 0,2 0 0,4 0 191,-5 0 0,2 1 1,2-1-1,2 1 0,1 0 1,1-1-1,0 2 0,-1-1 1,0 0-1,-2 1-58,-3 0 0,1 0 0,-1 0 1,0 1-1,0-1 0,0 1 1,-1 0-1,-1 0 0,0 0 1,-1 0 54,5 0 1,-3 1 0,-1-1 0,0 0 0,0 1 0,2 0-1,1 0 1,2 1-127,-3 0 0,2 0 0,2 1 0,2 0 0,0 0 0,1 0 0,-1 1 0,-1-1 0,-1 1 0,-4-1 0,-2 0 0,9 1 1,-3-1 0,-4 1-1,0 0 1,0-1 0,1 1-1,4 0-327,-4 0 0,3 0 0,2 1 1,1-1-1,0 1 0,-1-1 1,-2 0-1,-4 0 0,-4-1 458,11 2 0,-4 0 0,-4-1 0,-3 0 0,-4-1 0,6 0 0,-6 0 0,-8-1 0,17 2 0</inkml:trace>
  <inkml:trace contextRef="#ctx0" brushRef="#br0" timeOffset="25315">18496 6910 191,'-56'3'296,"0"0"1,0 0 0,0 0 0,0 0 0,-7 1 0,4-1 0,0 0 566,-6 1 0,0 1 0,13-1 577,5 0-304,-10 0 2387,61-3-2112,41-6-742,6 1 1,11-2-598,-17 2 0,4 0 1,3-1-1,3 0 52,0 0 0,3 0 1,3 1-1,1-1 1,1 1-159,-10 0 1,1 1 0,1-1 0,1 1 0,1 0 0,0 0 0,1 0 74,-1 1 0,0 0 1,0 0-1,1 0 1,1 0-1,0 1 0,1-1 1,-1 1-19,-3-1 1,0 1 0,1 0-1,0 0 1,0 0 0,1 1-1,-1-1 1,1 0 0,-1 1-3,2 0 0,-1 0 0,0 0 0,1 0 1,-1 0-1,1 1 0,1-1 0,0 1 1,1-1-90,-1 1 0,1 0 0,2 0 1,0 0-1,0 0 0,0 0 1,-1 0-1,0 0 0,-2 0 1,-1 0 99,5 1 1,-2-1 0,-1 0 0,0 1 0,-1-1 0,-1 0 0,0 1 0,0-1-24,4 1 1,0 0 0,0-1 0,-1 1 0,-1 0 0,-2 0 0,-2-1 36,8 1 0,-2-1 0,-3 1 0,-3-1 0,-3 1 157,7-1 1,-6 0 0,1 0-163,2 0 0,0 0 0,-6 0 630,0 0 1,-8-1-5102,-4-2 4430,-36-2 0,-8 0 0,-3 1 0</inkml:trace>
  <inkml:trace contextRef="#ctx0" brushRef="#br0" timeOffset="34800">10037 8057 24049,'-32'-42'194,"1"0"0,-1 4 0,-1 11-149,-25 27-11,9 4-29,10 5 1,0 3-51,-10 11-8,15-6 0,3 3-76,1 17 39,16 6 46,15-8-1,13-7 0,6-1 17,9 1-11,4-2 0,7-1-314,4-6 1,2-2 304,1 1 1,0 1-18,7 1 1,-2-1-40,-16-4 1,-4 1-110,16 14 56,-20-1 118,-18 0 67,-12-8 95,-32 13-78,-12-10-267,9-7 1,-3-1 238,-1-4 0,0-2-20,-2-1 0,0-3-14,10-1 0,0-2-600,-8-5 0,4-4 617,1-12 0,-1 4 0,27-1 0</inkml:trace>
  <inkml:trace contextRef="#ctx0" brushRef="#br0" timeOffset="35334">11036 8138 22722,'4'-43'813,"0"-1"1,3 6 0,-8 9-505,-21 20-147,-7 9-55,-19 11-68,18-2 0,-1 3-28,-3 6 1,1 3-162,-1 3 1,3 3 152,2 3 0,2 1-9,5 2 1,4 1-1,4-1 1,5 1-57,8 28-78,24-8 42,-1-32 0,6-3-62,7-4 0,4-3-87,4-4 1,3-3-578,0-2 0,0-3-1229,-2-3 1,-2-1 2052,-8 1 0,-3-1 0,7-3 0,-19 4 0</inkml:trace>
  <inkml:trace contextRef="#ctx0" brushRef="#br0" timeOffset="35933">11822 8145 19988,'-6'0'3115,"1"0"-2449,5 0-873,23-17-297,36 10 120,-11-2 1,4 0-334,-9 7 0,2 2 1,0 1-313,5 2 0,0 1 0,-3 1 85,1-2 1,-3 2-2241,1 6 0,-11 5 3184,-25 12 0,-1-10 0,-15 1 0</inkml:trace>
  <inkml:trace contextRef="#ctx0" brushRef="#br0" timeOffset="36242">12070 8392 15255,'-49'17'1736,"0"0"1,9-3-1,7-1-1657,10-5 195,29-4-128,10-6-85,36-6-75,-20 1 0,2-2-221,12-2 0,4-3 254,10-5 1,-1-3 25,-13 3 0,-2-1-6,-3 1 0,-5-3 219,3-22 77,-25 3 203,-6-12 453,-23-6-621,2 20 414,-16-3-39,12 23-56,-3 0-196,6 7-291,7 6-242,5 5 413,6 8-367,2 2 47,6 8-86,25 25-77,-15-14 1,2 3-987,3 7 1,-2 0 935,-3-4 0,-4 0-482,-6 3 1,-7-1-2655,-9-4 1,-3 1 3295,-1 3 0,-1-2 0,-10 10 0,5-19 0</inkml:trace>
  <inkml:trace contextRef="#ctx0" brushRef="#br0" timeOffset="53627">13992 8304 14107,'13'-43'1546,"0"0"0,0 0 0,6-21 0,-6 9-460,-8 18-789,-7 5 16,-20 13-285,-11 26-14,5 4 0,-2 5-744,-3 10 0,0 6 718,-4 10 1,3 2 0,5-7 0,2 4-14,6 3 1,0 5 0,5-5-496,4-8 0,2 0 503,1 7 0,0 4 1,5-3 7,8-6 1,7-2-292,10 12 0,7-3 328,3-12 0,3-6-6,2-3 1,2-5 41,2-8 1,3-9 83,0-10 1,0-5-93,-7 6 0,0-6 69,0-9 0,2-9 0,-6 0-2,-3-7 1,-5-2-66,8-7 1,-3-3 50,-7-6 1,-5-2 94,-6-1 1,-3 1-127,1 10 0,-3-1 140,-3-16 1,-7 4-40,-16 10-151,-5-6 0,-23 28-929,15 22 1,-1 4 867,-23-2-113,5 11 0,0 6 247,22 0 1,2 2-604,-13 8 1,2 2-356,-3 12-3683,22-1 1,6 3 4539,3 8 0,1 6 0,10-30 0</inkml:trace>
  <inkml:trace contextRef="#ctx0" brushRef="#br0" timeOffset="54302">15065 8206 13813,'24'-40'1721,"-1"-1"0,0 1 0,7-10 0,-7 6-259,-12 3 239,-16 13-1382,-9 3-313,-2 9 118,-14 20-147,-3 19 3,9-3 1,0 3-657,-3 9 1,0 1 644,6-5 0,2 3-118,-5 24 1,5 3-393,11-15 0,3 1 90,3 20 0,4-2 151,4-22 1,7-3-746,20 12 1,10-7-110,-7-17 0,3-3-140,-2-3 0,4 0 0,-3-4-22,3-3 0,1-6-1420,21-9 0,0-7 2736,-21-2 0,-1-4 492,-1 1 1,1-3 0,-4-1 1224,5-11 0,-5-3 271,-3-2 0,-3-1-347,-5 0 1,-3-1-656,-5 2 0,-1 1 90,3-16 1054,-6-4-1621,-11 32 1496,-5-11-1825,-1 25 540,-2 0-900,1 11 136,2 3 60,-1 27-32,2 7 21,1-9 1,2 2 49,1-1 1,2 1-70,2 0 0,1 0 164,0-1 1,0-1-146,4 24 7,-4-18 10,-5-3-56,-3-21-78,0 1-420,0-10-191,1-6-3371,8-4 4097,3-2 1,-1 1 0,-3 2 0</inkml:trace>
  <inkml:trace contextRef="#ctx0" brushRef="#br0" timeOffset="54611">16475 7877 26211,'28'-4'23,"9"21"-54,-11 20 0,0 10-765,3 1 0,0 2 589,-1 4 0,-3 3-607,-9-18 0,-2 2 0,-2 0-161,-3 1 1,-2 0-1,-4 0 975,-5 5 0,-5-1 0,1-3 0,2-5 0,-1-3 0,-8-3 0,1 0 0</inkml:trace>
  <inkml:trace contextRef="#ctx0" brushRef="#br0" timeOffset="55027">14262 9269 10906,'-54'12'1352,"0"-1"1,0 0 0,-10 2 0,12-1 406,19 0-96,61-12-1153,9-4 0,9-2-316,1 0 0,4 0 0,4-1-1027,-4 0 0,3-1 0,2 0 1,5 1 862,-5 1 1,4-1 0,3 1 0,1-1 0,-3 1 0,-2 0-248,-4 1 0,-3 0 0,0 0 1,0 0-1,5 0 213,-2 1 0,4 0 0,2 0 0,2 0 0,-2 0 0,-2 1 0,-3 1-136,3-1 0,-4 2 0,-1 0 0,1 0 0,2 1 75,-1-1 1,2 0-1,1 0 1,0 1 0,0-1-1,-1 1-204,-4 1 0,0 0 0,0 0 0,-1 0 0,-1 0 0,0 1 117,4 0 1,0 0 0,-1 1 0,-2-1-1,-1 1 13,4 1 0,-2 0 0,-2 0 0,-2 0-716,1 1 0,-3 0 0,-6 1-1043,0 0 1,-8 1 1897,-10 2 0,-21-5 0,-11-1 0</inkml:trace>
  <inkml:trace contextRef="#ctx0" brushRef="#br0" timeOffset="55311">13928 9632 23165,'61'-10'116,"0"1"1,0-1 0,0 1 0,-8 1 0,1 1 0,0-1 0,1 2 0,-1 0-1034,4 1 0,-1 1 0,1 0 1,0 1-1,1-1 937,-6 1 1,-1 0-1,2 0 1,-1 1 0,0-1-1,1 0-7,0 1 0,0-1 0,0 1 0,0-1 1,0 1-1,-1 0-92,8-1 1,0 1 0,-1-1 0,0 1 0,1 0 82,1-1 1,1 1-1,0 0 1,-3 0-1,-4 0 1,10-1 1,-5 1 0,-1-1 1,-1 1 1,-1 0-1,-7 0 472,-8 1 1,-7 0-547,4 0-199,1 0-7329,-65 8 7595,-7 1 0,-3 1 0,13-3 0</inkml:trace>
  <inkml:trace contextRef="#ctx0" brushRef="#br0" timeOffset="83890">7399 2850 14992,'-61'-10'1048,"14"2"-892,56 6 35,10-1 16,14-3-22,17-3-90,-19 4 0,2-1-8,5-2 0,3 1-480,6-2 0,2 1 527,5-2 1,3 1-598,-16 2 0,2 1 0,0-1 537,2 1 1,0 0 0,1-1-7,1 1 0,1 0 1,-2 1-273,8-2 1,1 1 278,-4 0 0,3 0 0,-3 0 46,1 0 0,0 0-289,-4 0 0,4 0 1,-3-1 351,9-1 1,-2-1 58,-2 0 0,-1-1-94,-2 0 1,-2 0 80,-2 1 0,-1 0-72,-4 1 1,-1 0-14,-3 2 0,-1 0-12,-4 2 0,-1 0 128,24 0 1258,-12 2-1662,-10 1 874,-10 1-629,-7 0 1178,-5 0-1026,-4 0 491,-2 0-612,0 0 168,-4 0-82,1 0-103,-2 0-207,0 0-407,3-1-6239,3 1 5920,3 0 0,-3 0 1,-3 0-1</inkml:trace>
  <inkml:trace contextRef="#ctx0" brushRef="#br0" timeOffset="409353">17305 10501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08:38:56.3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2021 1389 22089,'-3'-48'1063,"0"0"0,0 0 0,0-15 1,-2 11-710,-4 19-84,2 17-586,3 17 357,3 7-44,1 24-115,2 17-384,0-12 1,0 3 397,0 6 0,0 2 15,0 2 1,-1 0 72,-2 0 0,0-1 5,-1-5 1,-1 0-87,0-8 0,-2-1 260,-3 14-101,3-21 714,1-19-512,4-23-214,0-16-50,1-26 0,-1 19 0,1-3-82,0-6 0,0-2 90,-1-5 1,0-1 2,-1-1 0,0 0 11,0 3 1,1 1 10,0 7 1,1 1-23,2 8 1,2 2 17,12-20-17,13 12-63,9 11 40,5 13 0,5 14 11,2 20 11,-24-1 0,-1 5-329,1 8 0,-3 3 332,0 6 0,-4 3-17,-3 3 0,-3 3 6,-4 0 0,-3 0-3,-3 0 0,-4-2-11,-1-4 0,-2-1 16,0-7 1,-1-3 11,-3 12 39,4-20 807,2-17-791,3-18-45,2-18-16,4-21-8,-1 19 0,0-1 22,1-2 0,1-1-3,4-6 1,1 2-12,4-13 14,-5 23 1,0 3 712,0 6-727,3 1-34,-3 12-10,8 11 27,-4 4-33,15 17 17,-4 7-62,9 16-1912,-13-14 0,0 1 1543,9 15-469,-8-14 1,-1 0-5422,9 10 6343,3 1 0,-14-18 0,-10-13 0</inkml:trace>
  <inkml:trace contextRef="#ctx0" brushRef="#br0" timeOffset="1156">3214 1341 25590,'-53'25'224,"19"-4"-34,63-14-78,5-8-78,4-4 38,2-12 12,-8-4 6,6-8 28,-6-2 33,-9 0 106,-8-6-49,-11 3-130,-6 5-11,-5 8 34,-6 9-23,-4 3-5,-18 1-62,10 5 1,-14 8-7,16 6 6,-3 9 6,5 19 17,11 2-34,5 3 0,16 3-17,10-8-22,1-12 0,4-1-12,22 12 31,-18-19 1,0-4 2,7-2-11,2-7 28,-11-8 0,-2-2-3347,13-18 3347,-21 1 11,9-17 0,-21 14 12,-2-10 38,1-2-55,-1 5 50,13-20-39,2 21-17,14-13 11,-3 18 6,17-6-28,-15 18 16,13 0-10,-14 20 10,-8 3 18,3 19-29,-4 15 11,-11-14 1,-1 2-23,6 23-39,-10-22 0,-3-2 3320,2 0-3880,4 21-875,6-13-900,8 3-2773,22-10 1254,0-16 1507,14-15 2073,-20-9 1243,5-13 1322,-10-4 487,7-11-975,-18 10 1,-1-1-3471,14-21 2384,-6 0 344,-3-8-574,-17 27 634,4-27-561,-16 32-191,-8-5-167,-13 19 3015,-3 9-3077,-17 14-28,-7 23-48,25-16 0,1 2-27,-2 8 0,3-1 35,1 10-16,9 6-16,23-14 32,15-5-10,3-9 11,6-14 112,2-20-17,-6-5-28,6-8 235,0-16-67,-15 11 0,9-16-146,-15 20 96,-2-1 823,-6 14-1025,-1 2 0,-2 12 0,1 17 0,5 21 0,0 4-193,-3-4 1,-1 4 192,-4 15 0,-2 3-810,-1-14 0,-1 1 0,0 0 810,0 1 0,-1 1 0,-2 2-96,-3 13 1,-3 3 0,-2-3-526,1-15 0,-1-3 0,-1 2 531,-1 1 0,0 2 1,-2 0-1,-1-4 51,-4 0 0,-1-3 0,-1-3 50,-8 7 0,0-7 28,-16 3-11,22-43-11,17-36-11,11-9-245,6 10 0,4-6 0,1 1 241,6-13 1,3-2-27,0 2 0,2-3 0,0 3-36,-6 15 0,-1 4 0,2-2-461,9-12 0,2-1 1,-1 5-191,1 4 0,0 2-1659,-3 5 1,1-1 0,-1 5 2369,-1 4 0,-2 5 0,4-3 0,-14 16 0</inkml:trace>
  <inkml:trace contextRef="#ctx0" brushRef="#br0" timeOffset="1540">4917 1302 20005,'5'0'4414,"-1"0"-2308,-4 0-2045,-43 54 46,34-18-63,-11 0 1,7-2 56,34-5-50,1-18 61,16-11 22,3-21-56,2-6-16,1-18 5,-17-2-28,-12 10 40,-7-10 145,-8 6 5,-5 5-27,-6 5-68,-4 21 40,-13 14-112,7 6 44,-20 23-71,7 10-398,12-13 1,2 4 362,0 2 0,3 2 0,5 1 0,2-1 0,-2 23-369,21-21 0,8-3-410,22 5-263,-8-15 1,4-4 1041,0-11 0,-2-4 0,5 0 0,-9-6 0</inkml:trace>
  <inkml:trace contextRef="#ctx0" brushRef="#br0" timeOffset="2583">6960 1275 25460,'0'-4'3430,"0"1"-1967,0 3-952,-46-68-1609,28 52 783,-8-22 1,-3 8-34,3 35 719,-5 9-1195,-14 13-962,16-5 1,1 2 1514,-8 11-128,-4 13 420,31-20-40,10 6-31,36 5-659,16-6 444,-12-14 0,2-2-65,-9-6 0,1 0 217,11 2 1,2 0-15,-9-2 1,1-2 123,8 3 0,-1 0 6,-8-2 0,-3 2 3146,10 11-3110,-31-7 40,-40 9 10,-32-4-58,14-7 0,-4-1-515,-7 1 1,-1-1 483,-1-1 0,1-2-6,4-2 0,3-1-5,6-3 0,3-1-95,-21-4-309,21-5-443,18-5-2396,17-5 3254,24-6 0,-10 10 0,11-1 0</inkml:trace>
  <inkml:trace contextRef="#ctx0" brushRef="#br0" timeOffset="2983">7578 1328 23363,'-48'25'175,"1"0"1,2 4 0,10 0 583,16 6-715,11 22-49,19-26 10,4 7 266,15-8-288,4-11 23,24 3 22,-11-12 112,2-3 270,-25-11-270,-11-2 568,-8-9-495,-4-5 45,-13-17-146,-2 0-6,-12-10-44,8 16 22,-5-3 0,6 13 5,-8-2-117,8 12-129,2 4-11,9 7-571,4 0-1199,3 7 0,2-1 1938,14 11 0,-10-11 0,7 4 0</inkml:trace>
  <inkml:trace contextRef="#ctx0" brushRef="#br0" timeOffset="3334">7838 1272 26256,'31'14'73,"9"10"-84,5 13-17,-16-10 0,0 3-17,-6 3 0,-2 2 25,-2-7 1,-4 2 5,-3 18 0,-10-1 42,-17-2 28,-13 10-17,4-35 73,0-17 22,13-32-16,3-9-37,9 7 0,2-2-11,1-1 0,2 2-14,7-22-34,-1 17 1,0 1-34,3 1-65,-1 5 1,4 2-877,22-1 274,-6 6-1316,21 7-6134,-12 17 8128,-7 5 0,-8-1 0,-20 0 0</inkml:trace>
  <inkml:trace contextRef="#ctx0" brushRef="#br0" timeOffset="3699">8494 1468 27130,'40'-18'218,"-1"0"0,-1-1 1,-10-2-152,-19-12 8,0 0 1,-1-2-43,-2 5 1,-1-2-1158,3-18 1,-1-1 1140,-3 15 0,-2-2 75,1-18 1,-2 0-21,-2 21 1,-1 2 0,-1-12 0,0 2 358,-7 0-431,3 20 0,1 12 0,4 9 0,-3 12 0,0 17 0,0 8 0,1 13 0,0 6 0,2-7 0,2 3-16,0-1 1,2 4 0,0-4 15,1 5 0,3-1 0,1-11 0,1 1 0,3-1-692,7 16 1,2-1 467,0-2 0,0-2-110,3 0 1,1-5-854,9 0 145,-10-24 1030,11-21 0,-22-4 0,9-6 0</inkml:trace>
  <inkml:trace contextRef="#ctx0" brushRef="#br0" timeOffset="3890">8574 1371 26099,'44'-40'-25,"-1"0"1,-9 6 0,2 6-458,10 20 1,1 7-1459,-13-1 1,0-1 1939,20-1 0,-2 0 0,-6 1 0,-7 0 0</inkml:trace>
  <inkml:trace contextRef="#ctx0" brushRef="#br0" timeOffset="4274">9624 982 21125,'-5'-2'3809,"2"1"-2683,3 1-1064,-63-5 5,40 14-45,-13-5 1,3 3-12,23 15 22,5 17-10,9-12-6,6 9-1,11-14 29,3-8 50,3-6-44,-6-7 106,10-14 22,-13-5 56,6-16-17,-16-1 1,-5-4 22,-9 4-34,-4 5-56,-6 6-73,-2 8-55,-4 7-23,6 5-28,-5 4-196,-3 18-95,-1 7-432,-4 23-750,7 8-208,13-24 1,1 0-3596,-3 22 5304,2-1 0,7-32 0,-1-2 0</inkml:trace>
  <inkml:trace contextRef="#ctx0" brushRef="#br0" timeOffset="4550">9589 1379 19014,'-43'45'65,"0"1"0,4-5 1,13-5 2515,29-7-2502,14-9 1246,13-8-1292,9-7 758,4-5-701,-2-8 2690,-7-3-2562,-11-6 51,-11-1-67,-14-3-85,-13-1-38,-16 1-29,-9 3-145,-7 4-796,0 5 891,1 5 0,21 3 0,7 1 0</inkml:trace>
  <inkml:trace contextRef="#ctx0" brushRef="#br0" timeOffset="7384">740 1604 11278,'-55'3'1064,"0"-1"0,4 0 1,7 0-74,10-1-257,1-1-235,3 1 44,0 1-465,13 1-145,4-1-78,12 0 543,7-1 402,10 1-147,20 1-391,3-1-607,9-2 0,7 0 455,-9 0 0,2 0-24,0 0 1,3 0-1,-1 0-7,-2-1 0,0 1 0,0 0-44,3 0 1,1-1 0,1 1-657,2-1 0,2 1 1,0-1 649,5 0 1,1 0-1,-2 1-18,-11-1 0,-1 0 0,4 0 74,7 0 0,5 0 0,2 0 0,-5 1 10,1-1 1,-3 1-1,5 0-43,-12 0 1,4 1 0,1-1 0,-2 1 0,-3 0 34,7 0 0,-4 0 1,4 1-31,-10 0 0,2 1 0,2 0 0,-1 0 0,-3 1 45,10 0 0,-4 0 1,5 0-31,-1 1 0,5-1 0,0 1 0,-4 0 12,5 0 1,-4 0-1,-1 0-516,-1 0 0,-2 0 0,0 0 432,-3 0 0,-2-1 0,0 0 0,-2 0 1,-2 0 0,0-1-50,-3 0 1,-1 1 0,-1-1-298,20 1 0,-1 0 269,-2 1 1,0 1 7,0 1 0,0 0 6,0 2 0,0 1-675,0 1 0,0 0 665,-2 1 0,-1 1-47,-2 0 1,-1 0 392,-2 1 1,-1-1-337,0 1 1,1 0-3,0 0 1,-2-2 2,-10-2 1,1-1 27,-2-1 1,4-1 0,-3 0-43,3 0 0,0-1 28,-2 1 1,3 0 0,-2 0 26,9 1 1,-1 1 6,0-1 0,-1 1 3,-1 0 0,0-1-3,0 1 1,-1-2-437,0 1 1,0-2 442,0 0 0,0 0 15,-1-2 1,0 0 14,-1-1 1,-2 0-21,-1 0 0,-1-1 834,-1 0 1,-2-1-821,0 1 0,-1-1 0,-1 1 0,0 0-23,0 0 0,0 0 0,-1 1 1,0 0 2,1-1 1,0 1-7,1 0 1,0-1-15,2 1 1,1 0-26,2 0 1,1 0-21,3 0 1,-1 0 33,-10 0 1,2-1-82,17 2 1,2 0-8,-19-2 0,0 1 49,17 0 1,1 0-7,-13-1 1,-2 0-3,0-1 0,-1 0 1274,0-1 1,-1 0-1301,2-1 1,-1-1 47,-9 1 0,1 0-67,18-3 1,-1 0 83,-13 1 0,-1 1 33,16-1 1,1 1 33,-12 0 1,-1 2-12,-3 0 0,0 0 3,-3 0 0,-1 0 28,27 0-28,-16 0-17,14-2-12,-16 0 6,-10 0 1,2-1-12,27-3 17,-28 3 0,2 1 0,-1-1 0,1 1 17,0 1 0,-1 0 28,-1 0 0,1 1 62,28 2 5,-5 0 28,-6 2 843,-5-1-882,-4-1 112,-1-2-185,-8 0 12,21-5-40,-12 0-31,-5 1 0,-1-1-25,6 0 652,13 1-1241,-23 2-3017,7 1 3662,-2-3 0,-17 2 0,-3-1 0</inkml:trace>
  <inkml:trace contextRef="#ctx0" brushRef="#br0" timeOffset="60774">11841 1522 32767,'1'-5'0,"-1"1"0,0 4 0,25 10 0,-17 29 0,5-11 0,-1 4 0,-13 13 0,-4 2-31,2-9 0,-1 0-1594,-4 10 0,-2-1-1937,3-11 1,0-1 3553,0 4 1,0-3 0,-1 6 0,5-22 0</inkml:trace>
  <inkml:trace contextRef="#ctx0" brushRef="#br0" timeOffset="60974">11623 1697 31994,'-9'-5'773,"1"1"-773,8 4 0,0 0 0,-40-68 0,82 38 0,-31-9 0,5 2 0,19 24 0,11 11 0,1 1-1124,-3-2 0,0 1 0,0 2-2153,0 0 0,-1 2 0,-2-1 2095,6 0 1,-5 1 0,12 3-1,-40-3 1</inkml:trace>
  <inkml:trace contextRef="#ctx0" brushRef="#br0" timeOffset="61167">11682 2114 31971,'-7'2'796,"2"-1"-796,5-1 0,0 0 0,101-13 0,-47 6 0,-4 0 0,10-1 0,-5 1-3829,-7 1 1,-2 0 3858,5 0 1,-2 0 0,10 0 0,-28 3 0</inkml:trace>
  <inkml:trace contextRef="#ctx0" brushRef="#br0" timeOffset="61523">12540 2154 32604,'14'-52'-136,"0"1"1,1-1-1,-2 0 1,1 1 0,-2 2-52,2-6 0,-2 4-565,-2 7 1,0-2 724,-2 4 1,0-3-1,-1 4-76,-2 4 0,0 1 61,1-13 1,-1 4 422,-3 1-944,-4 21 391,-1 13-268,-5 18 5,-5 16 17,0 6 327,0 9 1,0 6-137,6-7 0,1 4 204,0-2 0,1 4 0,2-1 16,5 17 0,4 0-61,3-1 1,3 0-72,3-4 1,3-2-133,1-5 1,1-2-440,2-2 1,0-3-1145,-4-10 1,0-2-7978,8 13 8563,-13-25 1,-10-14-1,-3-3 1</inkml:trace>
  <inkml:trace contextRef="#ctx0" brushRef="#br0" timeOffset="61684">12545 1945 31448,'-10'-42'-722,"0"0"0,8 4 0,11 7 912,23 21 1,10 9-1519,4-4 0,1 2-2087,5 1 0,-1 1 3441,-6 0 0,-3 1 1,12 0-1,-27 0 1</inkml:trace>
  <inkml:trace contextRef="#ctx0" brushRef="#br0" timeOffset="62433">14531 1956 32767,'4'-52'0,"0"1"0,-1 5 0,0 8 0,-5 17 0,2 11 0,-3 11 0,-1 14 0,-2 15 0,-3 17 0,2 12 0,3 2 0,10-3 0,17-2 0,-1-24-1255,20-3 1082,-8-25 964,12-10-154,2-11-637,-3-15 0,-4-8 0,-8-5 0,-10 1 0,-7 4 0,-8 12 0,-4 10 0,-3 11 0,-1 7 0,2 10 0,3 11 0,6 13 0,13 16 0,-4-16 0,19 11-668,-1-23 673,17-1-1061,6-9 2242,-1-13-2761,-2-18 3683,-22 1-2108,-4-21 0,-20 6 0,-4-14 0,-8-4 0,-13-8 0,2 20 0,-6 0-573,1 20-1687,4 8 851,-3 1 357,6 16 4207,3 12-5093,7 12-4047,12 10 5946,4-4 1,-2-13 0,-6-10-1</inkml:trace>
  <inkml:trace contextRef="#ctx0" brushRef="#br0" timeOffset="62800">15839 1915 32767,'2'-44'0,"1"0"0,-1 3 0,-4 10 0,-8 20 0,-8 5 0,-7 12 0,-13 12 0,10 2 0,1 4 0,5 0 0,2 1 0,-16 27 0,24-3 0,20-14 0,10 5 0,17-10 0,23-10 0,-5-13 0,-2-8 0,-13-17 0,-17-7 0,-2-26 0,-14 0 0,-7 1 0,-15 2 0,-3 17 0,-12-6 0,9 18-3347,-3 3 2535,11 15 1533,4 2 581,3 6-3739,7 17 2489,10 3 1,-5-2-1,5-8 1</inkml:trace>
  <inkml:trace contextRef="#ctx0" brushRef="#br0" timeOffset="63150">16238 1806 32767,'23'-30'0,"14"35"0,-19 20 0,-1 7 0,2-1 0,-1 0 0,-3 1 0,-2 0 0,-2 22 0,-9-20 0,-6 1 0,-9 3 0,-4-1-142,-13 10-153,-1-23 0,0-5 766,5-12-210,-22-22-261,32-14 0,-1-23 0,13 10 0,12-21 0,5 26 0,5-6 0,11 17-230,5 12 297,16 0-585,-13 8 0,3 1-1008,-3 1 0,0 1-3390,8-2 1,-2 1 3872,9-1 0,-19 1 0,-25 2 0</inkml:trace>
  <inkml:trace contextRef="#ctx0" brushRef="#br0" timeOffset="63383">16990 1477 31513,'0'-9'1254,"0"2"-1809,-3-24 0,-2-5 821,-5-4-480,4 0 0,0 3-186,-3 12 54,7 21 32,2 5-917,-2 3 985,1 18 47,0 18 187,0-8 1,0 5-1213,0 23 0,0 1 1211,0-16 1,0 2-124,0 8 1,-2 7 0,1-9-200,0-15 0,0-1-99,0 5 1,0 4 0,0-5-3206,1-2 0,1-4 3652,1 26 0,0-20 1,0-29-1</inkml:trace>
  <inkml:trace contextRef="#ctx0" brushRef="#br0" timeOffset="63900">17390 1648 27986,'-56'3'567,"-1"0"0,-5 10 0,7 6 884,10 25-1342,17-17 1,1 1-23,3-1 1,2 0-56,-9 11-26,-4 13-9,25-24 242,11-9-576,14-1-237,37-5 577,-21-6 0,3-1-381,13-1 1,2-2 458,-3-1 0,-1-1 34,0-2 1,-2-1 23,-10 1 1,0-1 100,8-5 0,-1-3 589,9-7-622,-15 4 1,-2-2-81,12-18-111,-9-3-158,-13 6 124,-6-11-26,-13 4-474,-1 1-103,-7 3 895,-9 4-933,3 8 97,-3-6 96,7 17 386,5 6-199,1 3 171,1 2 462,13 23-316,5 9 5,-2-2 1,1 3-341,1 2 1,-1 1 318,-3-6 1,0 1-52,2 13 1,-2-1-311,-3 13-65,-5-24 1,-4 1 344,-17 0 0,-4-4 0,6-9 0,-19 14 0</inkml:trace>
  <inkml:trace contextRef="#ctx0" brushRef="#br0" timeOffset="64890">19427 1879 25109,'14'-59'545,"0"0"1,0 10-1,-9 7-100,-20 15-25,-6 18 280,-15 6 25,-4 20-10,-7 17-540,22-9 1,0 3-402,1 5 1,2 1 441,5-6 0,3 2-103,-1 16 0,6 1-4,15 15-343,2-18 0,6-1-119,9-12 1,5-5 77,4-1 0,3-5 172,0-4 0,1-5 137,-3-2 0,-2-4 397,19-11-224,-13-13 135,-11-15 8,-9-14-69,-11 18 1,-2-3-324,-3-4 1,-2-3-100,-1-3 1,-3-1-74,-1 2 0,-3 2-69,0 5 0,-4 4 117,-17-10-83,-10 23 463,-12 25 52,22 2 1,0 4-137,0 5 1,0 4 133,3 2 1,3 3-32,5 1 0,3 2 56,-4 28-43,21-2-477,21-6-125,-2-26 0,5-4-83,8-1 0,4-4 32,6-3 1,3-3 256,2-3 1,1-4 192,0-5 0,-1-5 168,-4-2 1,-2-4 87,-5-3 0,-3-4 108,-5-2 1,-4-2-86,-3-2 1,-4-1 0,10-28-136,-9 4-119,-9 9 124,-5 14-481,-5 11-170,-1 10-155,1 5 85,0 25 247,2-5-56,3 37 96,4-4 110,-4-17 1,0 2-12,-1-1 0,0 0 48,-1-2 1,-1-1 25,-1 21 870,-3-16-853,1-16 171,-1-13 30,4-10 315,8-15-92,10-11-117,3 2 1,2-2 227,13-13-465,-6 12 1,2 1 461,11-3 75,7-1-234,-9 15-351,-10 10 166,-1 19-307,-13-1-313,7 20-697,-11-2-8369,5 19 9395,-6-12 0,-4-5 1,-6-19-1</inkml:trace>
  <inkml:trace contextRef="#ctx0" brushRef="#br0" timeOffset="65990">22164 1961 32767,'17'-57'0,"0"-1"0,2 10 0,-10 5-323,-28 12 1,-7 6 63,-6-6 192,-18-2 393,1 25-4,18 14 1,0 4-323,-27 10 0,23 0 0,-4 6 0,4-2 0,6-3 0,0 1 0,-5 6 0,-3 3 0,6 0 0,7-2 0,5 1 0,0 11 0,5 0 0,7 11 0,27-19 0,10-4 0,0-18 0,2-3 0,6 5 0,4-4 0,18-15 0,-1-7 0,-27 7 0,-1-4 0,12-9 0,5-6 0,-7-2 0,-7-4 0,-5-4 0,0-1 0,0-3 0,-4 1 0,-3-5 0,-4-3 0,-3-5 0,-1-4 0,-3 1 0,-1-4 0,-1 0 0,-1 6 0,0-3 0,-1 4 0,-2 4 0,-1 3 0,-1 5 0,-1 3 0,0-6-500,-2 11-890,0 15 628,0 26 226,-2 5 1220,-5 34-781,0-18 0,-1 4 108,-1 6 1,-2 6 0,1 0-521,0-3 0,1 0 1,0 2 511,-1 10 1,0 2 0,2-2 21,2-10 1,2-1 0,2-1-9,3 15 0,3-2-86,1-10 1,5-3-91,2-11 0,3-3-110,20 8 118,9-19 425,8-23 382,-6-8-190,-15-3 1,1-5-62,1-8 0,-2-3-380,1-2 1,-1-2 350,2-7 1,-2-2-82,-11 9 0,-2 2 1,6-16-267,-8 3-342,-12 27-381,-3-1 1483,-4 15-1446,-3 9 1228,0 4-187,-4 15-319,1 26-247,2 9 161,7-20 1,4 1-364,5-5 1,2-2-251,12 16 128,-2-22 1,1-3-2126,18 5-2285,-11-13 1,1-3 3816,7 2 1,-6-9-1,-25-5 1</inkml:trace>
  <inkml:trace contextRef="#ctx0" brushRef="#br0" timeOffset="66166">22893 1359 24904,'0'-16'-1107,"-5"-1"1,14 26 0</inkml:trace>
  <inkml:trace contextRef="#ctx0" brushRef="#br0" timeOffset="68206">23280 1850 32767,'5'-34'0,"0"-1"0,3-16-739,-8 57-649,0 17 580,0 13 515,2-1 1,1 1-264,2 18 315,1-14 0,4-1 1195,4-9 0,2-3-1356,0 1 0,2-2 124,3 0 1,2-4 551,12-1 181,-9-12 683,9-29 558,-10-8-1473,-4-5 0,-2-4-223,-3-4 0,-2-1 0,-2-2 0,-1 1 0,-4 6 0,-1 2 0,-3 0 0,0 3 0,-1 4 0,1-18-984,-3 34-599,1 1 173,2 19 317,3 12-708,0 5-5399,9 37-2322,-2-14 9338,-4-15 1,0-3 0,2 2 0,-4-16 0</inkml:trace>
  <inkml:trace contextRef="#ctx0" brushRef="#br0" timeOffset="68398">23881 1964 32767,'28'-47'0,"-1"0"0,-2 4 0,-3 7 0,-8 9 0,-4 9 0,-5 8 0,-3 6 0,-1 8 0,1 10 0,5 27 0,0-6 0,-1-4 0,1 2-1083,6 13-2478,2 12-6270,0-6 8635,-4-14 1,-5-17-1,-4-11 1</inkml:trace>
  <inkml:trace contextRef="#ctx0" brushRef="#br0" timeOffset="68582">24305 1610 32767,'-33'-39'-959,"0"1"0,3-1 0,8 17-799,21 33 112,11 10-3523,10 19 5074,7-1 1,-6-11 0,-8-12 0</inkml:trace>
  <inkml:trace contextRef="#ctx0" brushRef="#br0" timeOffset="69348">24753 1835 32767,'-41'-14'0,"1"0"0,-1-1 0,-17-2 0,4 11 0,16 22 0,5 8 0,2-1 0,4 1 0,-10 17 0,14 18 0,19-31 0,23 27 0,14-33-217,9 3-56,-8-19 0,2-6 288,14-11 199,-15 1 1,0-4-1401,-8-5 1,-3-4 1470,-1-6 1,-4-3-1,-1-5 0,-3-5-650,-1-17 0,-3-1 262,-4 18 0,-2 0-238,0-16 1,-3 2-494,-2-1-326,-5-3-239,2 25 424,-4 12-10,5 17 2369,-2 3-1714,1 16 55,1 18 35,0 22 112,3-17 1,1 3 1304,2 5 0,1 2-1394,3 3 1,2 2-293,2-2 0,2 0 82,1-4 1,2-2-169,0-6 0,2-4-319,18 14 564,3-22 394,-8-15 246,23-28 385,-17-5-257,-11 3 1,-1-3 551,8-18 272,-11 1 58,-9 7 236,-7 11-989,-5 10 693,-2 6-1587,0 5 198,6 7 174,9 3-65,12 7-126,10-2 202,-4-6 245,11-8 249,-20-10 801,6-10-874,-18-8-457,-9-7 0,-12-1 0,-10-1 0,-9 8 0,-2 6 0,2 10-477,3 7 103,3 14 1120,1 13-641,2 18-2324,5 16 2322,10-22 1,3 2-329,6 2 1,3 0-563,3 1 0,4 0-854,5-2 1,3-1 1493,4 2 0,-1-4 1,4 5-1,-4-7 0</inkml:trace>
  <inkml:trace contextRef="#ctx0" brushRef="#br0" timeOffset="70749">27195 1915 32767,'18'-50'0,"0"1"0,-3 5 0,-4 5 0,-4-1 0,-11 13-871,-9 11 192,-14 9 1496,-13 10-84,1 5-733,2 9 0,-2 4 0,11-1 0,0 3 0,-12 11 0,1 3 0,10-3 0,5 2 0,3-2 0,5 1 0,4-2 0,4-1 0,13 24 0,20-10 0,22-14-3,-16-20 1,2-5-128,3-3 1,1-4 261,0-5 0,-1-3-132,-2-3 0,-1-3 0,-4-4 0,-2-2 0,-4-2 0,-2-3 0,-4-1 0,-2-3 0,5-30 0,-10 2 0,-9 9 0,-7 14 0,-5 13 0,-2 12 0,1 6 0,-3 12 0,-7 20 0,-1 10 0,10-9 0,2 1 0,0 29 0,13 1 0,14-2 0,17-6 0,-12-29 0,3-2 0,26 10-951,-3-14 503,-8-15 522,-12-9 571,5-22 35,-7-3-680,11-18 0,-5 2 0,-2 2 0,-5 6 0,-7 10 0,-7 11 0,-4 9 0,-5 6 0,1 7-106,1 8-756,2 12 92,1 12 99,-1-5 43,5 19-67,0-18-48,9 9 191,-3-21 738,16-6 240,-2-12 162,16-9 99,-12-3 90,15-19-231,-18 7-91,9-8-119,-14 11-155,-4 5-214,-1 8-145,0 3-172,1 9-227,0 5 59,1 9-33,0 3-75,5 1-93,6-2-82,13-5 315,-5-7 229,-3-7 0,2-3 135,16-9 310,-17 3 0,-1-4 418,11-17 4,-14-5-165,-11-5-149,-11-1-338,-6 7 181,-14-12-392,-8 16-83,-13-8-40,-7 18 195,-6 10 483,-3 17-33,0 11-12,0 25-103,17-10 61,4 19-127,20-19-185,14 6-218,14-9 33,15-10 43,4-10 189,-2-14 232,-3-12 53,-6-14 12,-3-15-124,-18 12 1,-1-2-272,-2-8 0,-2-3 221,-1-6 1,-1-2-43,-3-3 1,0 1-4,-1 4 1,0 1-89,-1 10 0,-1 2-53,1-12 11,-1 22-40,0 15 8,0 12 45,0 16 17,2 23 43,1-8 1,0 3-105,2 11 0,2 3 21,2 7 0,1 2-976,2 3 1,2 0-750,1 0 0,1-3 1288,-1-8 1,-1-6 0,4 11 0,-7-27 0</inkml:trace>
  <inkml:trace contextRef="#ctx0" brushRef="#br0" timeOffset="72939">30300 1833 17486,'0'-9'5512,"0"2"-5136,0-27 0,1-5 270,-3 12-446,1-15 0,-4 4-71,-9 26 320,-15 8 229,-17 15-375,14-1 1,0 4 165,-6 5 0,1 4-495,-1 4 1,2 4 335,4 1 0,3 3-55,7 0 0,4 2-186,5-3 1,7 1-195,8-3 0,7 0-1750,14 2 1,7-3 1513,-8-9 0,4-3 120,20 6 1,3-5-115,-12-10 1,1-4 393,11 2 0,0-3 87,-11-1 0,0-4-52,13-6 0,-1-3 383,7-8 65,-20 2 0,-2-2-216,-1-12-98,-17 1-401,-9 3 2850,-10 8-3397,-2 7 1116,-9 9-484,4 4 92,-7 10-100,7 6-69,2 8 75,8 4-45,10 3 99,12-3 114,12-3-320,10-7 16,4-10 284,1-11 401,-2-22-1,-18 2 55,-5-11 268,-20-22-671,-6 24-99,-15-32-125,-26 28 50,-7 4-109,-5 6 45,2 15 148,16 9 177,-6 9 682,4 16-581,14 6-68,6 3-659,21 7-712,17-3-768,20 9 162,-11-25 1,4-2-258,3-4 0,2-3-1400,2-3 0,0-4 1254,0-4 1,-1-5 2276,-2-3 0,-2-4 52,-3-1 0,-3-5 2477,-3-6 1,-4-3 4007,8-30-5016,-13 6-456,-12 4 477,-4 10-631,-1-1-389,-1-5-334,-1 6 731,-1 9-1276,0 12-72,0 5 134,1 14 435,-1 8-39,-5 30-73,0 7-25,-1 5-441,1 6 522,1-12-83,3-16 1,-1 0-69,-1 13-400,1-10 237,4-25 121,5-10 186,8-11 66,3-1 77,25-26 28,0-5-92,2 0 23,0-4-51,-19 23 475,5-2-675,-3 9-110,-7 7 272,1 11-190,-9 3-194,3 11-179,-3 4-320,8 13 28,2-2 149,2-3-427,13-7 3,7-10 407,20-2 523,-29-8 1,2-3 136,6-6 0,0-3-166,-7-1 1,-2-3 217,-2 0 1,-2-2 269,16-23 175,-12-4-237,-5-1-100,-9-2-232,-20 17-306,-7 11 73,-26 6 229,-12 10 5,15 5 0,-3 2 23,-7 7 1,0 3-656,9 2 1,3 2 629,1 0 0,3 2 517,-3 25-458,18 3-87,6-8-226,20 12-197,30-22 184,6-4 73,5-9 148,-22-18 1,-1-6-226,12-11 164,-14 2 1,-2-2 142,9-20 78,-12-2-45,-12 9 1313,-7-1-1321,-8 11-341,-4 5 239,-9 11 19,-11 23-28,0 5-5,3 3 0,-1 6-15,-6 16 1,1 4-518,4-12 1,0 4 504,3-4 0,-1 5 0,-1 0 0,4-3-211,-5 14 0,2-1-262,3-2 1,-1 3 0,5-5-45,0-1 1,8-3 537,20 7 0,5-7 0,-6-15 0,25 8 0</inkml:trace>
  <inkml:trace contextRef="#ctx0" brushRef="#br0" timeOffset="73716">31794 2795 8847,'5'-4'7893,"-2"0"-2623,-3 4-4161,37-60-179,-23 33-720,7-8 0,-2 2 524,-10 14 28,-6 9-549,0 3-146,-4 4-34,-7 12-5,-3 3-6,-9 10 1,-3 5-15,0-3 1,-1 3-1142,-6 5 1,-4 4-1,3-3 1119,0 0 0,0-1-175,2-1 1,-2 2 0,5-3-2090,5-1 0,3-2 2278,0 2 0,2-1 0,2 4 0,12-17 0</inkml:trace>
  <inkml:trace contextRef="#ctx0" brushRef="#br0" timeOffset="75082">32401 1947 8562,'2'-2'8721,"0"0"-3613,-2 2-4469,11-30-348,-10 22-157,4-19 12,-22 38 11,-13 10-28,-13 14-99,19-13 1,1 1-23,0 1 1,3 2 2,-12 26-16,15-2-7,20-3 1,15-8-11,17-8 22,9-10 78,18-15-44,-20-8 89,14-17 39,-26-8 1,1-14-46,-12-11-50,-14 14 1,-4 0-26,-3 5 0,-3 1-17,0 0 0,-2 2 98,-17-17 45,2 21-44,-6 1-85,3 13-34,0 19-16,11 2-34,-3 22-89,9 1-191,2 13-431,13 7-799,7-18 1,5-2-327,13 13-990,1-17 1,3-2-189,-7-13 1,2-2 2178,7 0 1,2-3 879,-1-5 0,-1-3-1411,-3-5 1,-1-4 3398,-3-3 0,-2-2 1804,19-20-1109,-10-5-796,-9-3 203,-5-6-914,-12 11-144,-4 4-746,-11 18 3515,-7 8-3334,-7 6 72,-15 16-126,2 6-75,-4 19-70,14-9-262,4 14-6,11-8-11,6 9-205,25 1-3502,7-15 3378,7-7 119,4-17 122,-9-14 289,7-8 174,0-20-230,-15 7 107,1-17-40,-16 13-54,-1-7 3334,-5 4-3419,-4 3-129,-3 13-332,0 5-15,-1 10-1120,1 3-8297,1 10 9174,0-5 1,1 6-1,-1-9 1</inkml:trace>
  <inkml:trace contextRef="#ctx0" brushRef="#br0" timeOffset="75790">33283 1964 17008,'0'-5'6722,"0"1"-5496,0 4-1164,19-58-51,0 52-11,11-42 98,12 87-46,-18-13-1754,2 7 1,-1 2 1667,-7-2-315,-3 3 0,-3 1 304,-9-7-101,-19 25 62,-9-34-46,-8 3 43,-8-18 98,23-7 23,-10-11-34,23-1 3112,3-4-3157,14-1 844,10 2-799,13-5-78,15-2 5,-4 6 40,-2 2-7,-7 6-21,-11 4 72,-5 1 17,-8 2 0,-10 1 269,-3 1-107,-1-4-50,0 0-84,0-1 157,3-2-123,-2 5 95,3-3-146,-3 4-33,0 1-6,-3 6 5,-1 2-5,-1 3 17,1 7 0,5-8 17,12 10 33,8-13-17,14 1-16,-7-7 50,9-6 0,-8-5 134,-8-13-106,-5 4 107,-16-10-12,10 8 73,-32-8-28,8 8-34,-27 2-106,13 13-56,10 5-39,6 10 17,2 11-18,-1 15-32,-2 14-52,4 8-758,6 4-1505,18-1-2289,5-17 4620,18-4 0,-21-26 0,2-1 0</inkml:trace>
  <inkml:trace contextRef="#ctx0" brushRef="#br0" timeOffset="77466">2777 3925 17168,'11'-45'1317,"0"0"1,1 0 0,4-19 0,-1 7-797,-2-1 120,-4 24 0,-1 3 53,0 3-255,2-2-355,-8 24-37,-6 15-13,-1 4 13,-5 15 1,-2 5-29,0-1 1,0 1-163,-8 17 1,-1 4 153,2-3 1,-1 0-367,-1 3 0,0 0 360,1 0 1,0-1-9,2-3 0,1-3 3,4-8 0,1-3 67,-3 11 57,9-29-18,8-32-72,2-8-1,4-17 1,1-6-6,0 6 0,0-3-85,0 1 1,1-5 0,-1 1 65,0 3 1,0 0-1,0-1-30,1-1 1,1 0-1,0 1 27,6-19 0,2 3 13,-1 8 1,1 4-9,-1 12 0,-1 4 0,12-4-5,-6 22-12,2 23 6,5 14 0,8 19-3,-15-14 1,0 2-18,3 4 1,0 1-29,2 4 1,0 0-37,0 1 0,-1 0-185,-2 0 0,-2-1 165,-6-10 1,-2 1-318,-1 11 1,-4 1-917,-7 9 259,-4-15 0,-4-2-2249,-13 7-1966,-7-15-543,0-13 4587,0-16 2246,1-11 2571,-4-10 1629,-4-3-2010,-6 1-1058,-4-1-347,0 0-622,5-1-454,9 0-404,12 0-240,16-2-84,21 0-130,24-2-47,-11 14 1,3 1-709,6 1 0,3 1-28,4 1 0,-2 1-236,-10 3 0,-1 2 1171,7 1 0,-5 3 0,-12 0 0,8 2 0</inkml:trace>
  <inkml:trace contextRef="#ctx0" brushRef="#br0" timeOffset="78706">3479 4034 15009,'-3'9'5282,"1"-2"-3866,2-7 1100,0 0-1682,18-7-688,-5-1 73,27-18-35,-4-7-103,-12 10 1,0-2-265,1-3 0,-2-3 244,0-2 1,-1-3-15,-3-5 1,-2-3-12,-2-4 1,-2-2-489,-4-3 1,-2-1 487,-2 2 1,-2 0 80,-4-2 1,-2 2-6,-1 14 0,-2 3 0,-7-21 79,-3 31-107,3 18-56,-3 10-17,-1 17 424,-3 21-427,10-10 1,0 3-15,-1 9 1,1 3-188,0 8 0,1 2 183,3-14 1,0 0 0,1 1-34,1 0 0,0 1 0,1 0-52,-1 19 0,3 0-306,10 1 1,3-4 293,-5-21 1,5-2-118,10 4 0,7-8-213,20-10 274,-15-13 1,2-4 81,1-8 0,2-6 50,11-11 0,-2-5 42,-14 5 0,-1-2-278,14-14 0,-4-1 373,-6-2 98,-7 2 1,-2-3 48,-1-8-49,-10 12 1,-3 1-54,-4 2 1293,-9 6-1360,-12 23 243,-12 12-310,-15 16-14,9 3 0,0 2-3,-11 15 140,13-9 0,5 1-174,5 10-11,6 6-50,25-12 84,1-20 11,36-18 11,-26-13 6,28-18-79,-21-5 174,4-9 252,-6-8-61,-12 11-152,-6 7 129,-6 12-56,-5 11-112,0 2 412,-1 10-513,1 5 153,1 23-159,1 15 1,-1-12 0,-1 6-402,-2 0 0,0 3 0,-2 2 388,1-1 1,-2 1-1,1 0-565,-1 1 0,0 0 0,-1 1 507,-1 5 1,-1 1 0,-1-1-86,-1-7 0,0-1 0,-3 1-85,-2 11 1,-3 2 0,-2 0 14,-2-3 1,-2 0 0,-3-2 82,-4 2 0,-3-2 0,1-4-71,-6 2 0,0-7 256,0-7 1,3-13-9,3-24 45,13-39-48,15 8 1,4-5-57,4-8 1,4-6 0,1 3 25,-1-6 0,5-1-140,3 4 0,5-5 0,2 0 0,-3 8 142,2 0 1,2 1-7,-2 6 1,3-4 0,1-1 0,-1 5 41,10-9 0,3 1-78,-2 4 1,4-2-1,-3 4-249,2 0 1,0 2 237,2 2 0,3-1 0,-5 6 25,-14 13 1,0 0 2,21-14 1,-2 1-7,1-2 895,4-4-816,-12 5 28,-17 12-33,-7 7 2272,-12 10-2267,-6 5 575,-11 12-496,-4 4 803,-7 14-859,3 2-57,8-6 6,4 12-28,8-18 22,9 15 6,15-10 6,9-1-12,3-5-10,9-8 4,7-9-4,-9-2 116,20-15-49,-38 2 100,12-17 118,-23-6-112,-7-4-62,-11-10-22,-11 7-29,1 10 80,-9 0-12,6 13 28,-13 2-84,4 10-51,-4 11-33,14 2-67,-1 15-151,14-2-62,1 3-2919,25 12 3199,8-5 0,-4-4 0,-2-7 0</inkml:trace>
  <inkml:trace contextRef="#ctx0" brushRef="#br0" timeOffset="78872">5472 4021 28671,'17'-22'-151,"-22"21"1,-4 11 0,-11 9 0</inkml:trace>
  <inkml:trace contextRef="#ctx0" brushRef="#br0" timeOffset="86383">10663 5448 21467,'-17'-6'229,"-6"5"-212,4 9 17,-17 7-23,2-2 11,-21 7-5,22-10 0,-1-1-1,-1 0 1,1-1-201,2 0 0,1-2 296,-14-1 191,23-3 84,1-2 94,11-3-262,6 2-96,2-1-543,2 2 839,-3 11-363,-2 7-17,-5 18-28,2-4 34,-4 19-37,5-18 1,0 2-4,0 3 1,1 1-119,-1 0 1,1 0 126,2 11 0,2-2-798,2-14 0,1-1 784,0 7 0,1-2-132,11 22 120,7-24 35,15 0-29,-2-22 1,3-5-127,3-5 0,2-3-924,16-3 1,0-3 78,-12-2 0,-1 0 977,6-4 0,-4 1 0,-7 2 0,-3-1 0</inkml:trace>
  <inkml:trace contextRef="#ctx0" brushRef="#br0" timeOffset="88940">11955 5744 18705,'15'-51'1279,"0"0"0,-1 4 1,-2 8-418,-4 14-288,-1 9-434,-4 9-492,-2 4 425,-8 25 16,-6 12-64,1-2 1,-2 3-183,-4 4 0,-1 3 154,-6 12 1,0 2-12,5-10 0,1-2 11,1-1 0,3-2-8,4 17 11,8-31 115,13 11 70,6-25 11,21-8-34,17-28-98,-19 4 1,1-3-248,5-5 1,-1-1 305,-1-1 0,-2-1 87,-1-1 1,-3 1 24,10-11-140,-14 9 364,-21 21-532,-6 8-33,-2 6 95,0 23 22,-6 25-17,3-18 1,0 2-340,-2 8 1,0 0-234,2-2 1,0 2-3122,2 10 0,2 0 3699,2-12 0,0-3 0,-1-3 0,1-6 0,2-5 0</inkml:trace>
  <inkml:trace contextRef="#ctx0" brushRef="#br0" timeOffset="89140">13034 6217 18772,'1'-4'4241,"-1"1"-3535,0 3-706,-32 37-320,11-2-809,-1-2 1,1 4 1128,10-3 0,3-3 0,-1 5 0,5-2 0</inkml:trace>
  <inkml:trace contextRef="#ctx0" brushRef="#br0" timeOffset="90324">14117 5775 11704,'-3'-11'4733,"1"3"-2403,2 8 134,0 0-1741,6-7-364,-5 8-45,4-5-46,-7 11-27,-2-1 0,-1 1 78,0-2 208,-2 0 89,1-3-364,1-1 163,-8-10-270,3-6-78,-4-15-39,7 3 0,9-24-56,10 17 6,11-12 0,7 19-34,4 11-12,3 8 7,1 17 27,9 22 34,-17 0-176,-9-2 0,-4 3 80,-6 23 17,-9-17 1,-7 3-17,-8 5 0,-7-1-404,1-6 1,-5-1 421,-9 3 1,-6 3-1,1-5-690,-6 1 0,-1-2 782,4-3 0,-2 1 0,2-5 49,-4-3 0,3-5 59,7-9 1,3-4 201,-16-6 170,17-18-366,15-12-56,21-15 0,20-7-48,-4 23 0,3 2-6,5 0 1,2 3 276,3 2 1,1 4-300,-1 3 0,0 3-3,-2 4 1,0 3-28,25 13-107,-7 13-84,-16 3-555,-13-1 0,-2 3-2010,5 13 2789,-6-9 0,-2-1 0,-2-3 0,-2-5 0</inkml:trace>
  <inkml:trace contextRef="#ctx0" brushRef="#br0" timeOffset="90514">14777 6200 25987,'17'47'-1109,"-3"4"-4251,-12 6 5360,-1-5 0,-1-19 0,-1-13 0</inkml:trace>
  <inkml:trace contextRef="#ctx0" brushRef="#br0" timeOffset="91374">16172 5675 14964,'3'-4'6245,"-1"0"-3584,-2 4-2532,10-30-113,-12 22-32,1-23 27,-23 32 0,-12 1 23,-14 3 5,-9 1-9,27-4 1,0 0 37,-31 0 44,10-4 78,14 0-50,14 0-95,13 0-73,7 2 0,2 4 50,-2 8-22,-6 20-5,4-4-7,-4 21 18,8-13 5,0 11 6,2-2-6,1-2-5,0-6-1,0-7 1,0-10 67,0-7 285,0-8 320,2-4-129,1-4-364,2-6-95,3-7-40,3-7-11,5-3-50,8-3 5,-5 11-5,12 0 22,-13 13-22,33 3 0,-7 9 11,-3 4 0,1 3-187,-10 1 1,-1 1 169,-1 1 0,-1 2-95,15 20-177,-21-6 188,-4 2-336,-22 15-141,-19-16-542,-20 13-694,-14-17 30,25-18 1,-1-2-5359,-29 2 7142,11-6 0,20-5 0,16-2 0</inkml:trace>
  <inkml:trace contextRef="#ctx0" brushRef="#br0" timeOffset="91640">16197 5592 19910,'40'-16'851,"0"0"0,0 0 1,11-5-1,-2 4-599,-11 7 0,-4 2-39,10 0 140,0 1-23,-18 3 191,-1 0-263,-13 3-134,-7 0-108,-5 1-890,0 0-7314,-5 4-1110,2-1 9298,-5 4 0,6-4 0,0-2 0</inkml:trace>
  <inkml:trace contextRef="#ctx0" brushRef="#br0" timeOffset="91892">17098 6070 19918,'0'8'1098,"0"-1"756,0-7-873,0 0-595,63 48-257,-44-22 189,15 3 1,-3 2-257,-27 6-913,-17 18-2796,5-24 1,-3 2 3096,-3 4 0,0-2 1,-5 4-1,8-17 0</inkml:trace>
  <inkml:trace contextRef="#ctx0" brushRef="#br0" timeOffset="92681">17962 5779 21598,'25'-49'494,"0"0"1,1 5 0,4 9-369,1 23 0,3 6-56,-1 0 0,1 2-34,-1 1 1,-1 3-9,27 7-28,-7 6 11,-9 10-33,-9 6 225,-14 6-214,-11 4-6,-17 5 12,-10 1 27,-13-1 12,-5-7 55,0-10 156,4-11 7,4-9 94,8-7-26,6-6 104,5-3-138,5-4-45,2 1-202,5 4-11,6-2-17,7 5 12,12 1-18,9 8 6,11 11-11,5 11-3,-25-9 1,1 1-15,5 5 0,-1 2-629,-7-4 1,-2 0 634,18 19-12,-25-4 7,-18-7-29,-16 4-28,-17-6-56,-19-7 0,21-14 1,-1-1-91,-2-2 0,-1-2-151,0-3 1,0-1-503,2-1 0,0-3-4920,-20-10 5282,17 1 0,19 5 0,12 4 0</inkml:trace>
  <inkml:trace contextRef="#ctx0" brushRef="#br0" timeOffset="93174">19182 6166 21892,'2'-3'2989,"-1"0"-2396,-1 3-568,22-3-27,-15 28-22,15-7-549,-30 44-1472,0-30 1,-1-1 1364,-3 5 1,0-2 0,-7 12-1,8-20 1</inkml:trace>
  <inkml:trace contextRef="#ctx0" brushRef="#br0" timeOffset="93681">19806 5885 22834,'14'-58'1019,"0"0"1,-3 11-1,-1 5-397,-2 5-152,-4 16-22,-2 2-353,-1 8-106,0 8 0,-1 5-6,0 10-3386,-1 27 3397,0-2-22,-2 10 0,-1 2-225,-1 3-128,1-11 0,-1 6 1,1-5-517,-2 17-2105,3-17 1,1 6 0,0-7 3001,0 16 0,1-23 0,1-4 0,0-9 0</inkml:trace>
  <inkml:trace contextRef="#ctx0" brushRef="#br0" timeOffset="94174">20401 5521 21347,'49'-18'141,"1"0"0,-1 1 1,-2 0-1,0 1 0,-4 3-18,0 6 1,-2 2-18,-2-1 1,-1 0-32,-5 2 1,-2 1 227,11-2-225,-5 3 12,-23 6-68,2 5 42,-13 3 43,-3 22 82,-3-3-161,-1 9 34,-1 22-415,2-15 364,0 11-32,4-21 1,1 0 14,1 16 3,-1-14 1,0 1 7,0-8 1,-1 0-3,0 0 0,-3 0-9,-2 1 0,-3 0-33,-2 1 0,-3-1-62,-6 0 0,-3-2-229,-3-1 0,-5-2-3071,-5-1 1,-3-3 3400,1-4 0,1-2 0,-12 5 0,17-11 0</inkml:trace>
  <inkml:trace contextRef="#ctx0" brushRef="#br0" timeOffset="104866">15917 6907 18789,'0'-3'2930,"0"0"-2858,0 3 147,-4 7-62,5 15-33,-3 13-12,4 13-34,-1 1-39,0-10 79,-3 8 22,-2-20 61,-2 9 35,-3-18 167,3-9 353,3-4 56,2-5-431,1-7-297,1-9 0,2-15 0,1-14-5,3-12-40,-5 25 0,1-1-6,-2 0 1,1-1 73,-1-26 201,-1 7-196,0 23 11,-1 9-134,1 18-113,-2 2 29,2 6 84,-1 9 11,1 14 0,2 14-17,1 13 20,0-18 0,0 0-3,2 15-3,-2-18 0,0-2 14,0 4 6,3 3-17,-3-10 23,0-10 77,-2-10 421,0-5-448,-4-20-6,-3-5-28,-5-22-16,0-9-9,5 21 0,1-2 2,2-7 1,0 0-5,-1-12-12,4-6 5,0 42-55,0 2-57,0 11 79,0 13 34,3 14-12,2 19 18,0 13-29,1 6-6,-3-1-3380,1-7 3403,-3-17 17,0 2 0,-1-23 95,0 2 84,0-14-51,-1-9-94,-4-8 3363,-4-12-3391,-6-13-7,1-10 12,2-5 28,4 0-33,5 7-23,2 13-51,0 16-139,1 10 67,0 11 84,2 10-135,5 14-257,6 14-342,6 7-420,3 4-762,2 0-1551,-4 0-6325,-4-5 8528,-8-14 0,-3-14 0,-5-16 0</inkml:trace>
  <inkml:trace contextRef="#ctx0" brushRef="#br0" timeOffset="105699">15694 7177 14191,'-5'-3'6447,"0"1"-2392,5 2-3652,-36-34-224,27 26-134,-27-26-95,36 34 5,0 2 62,5 7 0,4 9-1,7 9-16,5 7 6,3 3 16,15 5 18,4-11-18,3-7 35,14-12-562,-3-10 544,-21-4 0,1-1 22,-1-2 1,-2-1 4,27-13 242,-13-5 0,-14-2-45,-13-1-50,-9 2-45,-7 3 535,-7 5-574,-2 6 49,0 4-178,0 5-39,1 1 11,-3 5 23,-7 5-18,-12 15 12,4-3 11,-10 14-11,9-11 11,-16 13 5,0-7 1,0-4 16,-3-6-5,9-10 17,-6-1-12,5-8-16,2-7 5,2-6 11,-8-18-10,11 6 16,-7-18-17,16 11 11,1-5 1,5 3-18,7 15-5,1 5-33,2 11-203,0 0 214,2 15 11,3 4-6,1 7 6,7 6 11,0-1-6,5 4 6,-2-6 17,14 2 0,-5-14 11,14 3 5,-2-13 23,4-9-22,3-9-6,0-8 39,-5-6-39,-6-3-22,-8-1-1,-7 1-44,-8 6-151,-4 6-561,-5 6-1299,-5 5-2677,-2 4 4727,-7 2 0,7 1 0,0 0 0</inkml:trace>
  <inkml:trace contextRef="#ctx0" brushRef="#br0" timeOffset="106182">15877 6971 14118,'-2'-5'6044,"0"1"-2011,2 4-3473,-16-61-381,11 45-84,-4-20 0,2 11-100,7 25 27,1 9-5,0 3 27,2 19 1,1 3-22,1 5-15,0 6 1,1 2-943,3 10 940,1-2 16,3 7 12,1-10-22,-3-10 10,4 3 202,-10-32 487,0 0-39,-2-15-437,-1-10-106,1-13 933,0-16-1000,-2 5 0,0 0-34,1-19-429,-2 10 0,0 1 445,-1-18-8,0 25 1,0 1 14,-1-14 83,-2 7-50,1 25-106,0 3-18,1 12 29,1 14 17,1 3-85,0 39-587,1 3-2339,1-12 0,0 1 3005,1-7 0,0-3 0,2 13 0,-1-22 0</inkml:trace>
  <inkml:trace contextRef="#ctx0" brushRef="#br0" timeOffset="116582">11097 8483 19092,'8'-4'1563,"-16"4"-1401,-13 5 23,-17 4-96,8-3 175,-25 4-68,11-3-82,12-3 1,-1-1 154,-19 0 51,8-2 44,10-2-62,11-2-173,10 0 207,1-4-168,6 3-67,-2 0-56,4 2-17,1 2-39,1 0-129,1 0 61,0 2 85,-2 7 39,-2 11-12,-7 14-10,-6 16-1,0-4-3,1-5 1,-1 3-23,6-12 1,0-1 7,-5 14 1,2 0 2,7-10 1,2-3-4,-1 15 62,20 11-39,4-21-28,15 13-33,1-15-118,2-4-219,6-5-459,9-7-634,-19-13 0,2-3 1463,9-5 0,-1-2 0,6 0 0,-1-7 0</inkml:trace>
  <inkml:trace contextRef="#ctx0" brushRef="#br0" timeOffset="117366">11945 8772 16644,'1'-9'2445,"6"-26"0,2-6-1504,0 5-555,1-8 1,0 0-12,-3 17 589,1 1-561,-4 15-252,0-1-168,-3 10-308,-1 5 241,0 8 180,-3 14-68,-1 4-20,-3 4 0,-2 3 9,-6 20-20,5-14 1,0-1-15,-2 21 17,7-9 17,11-12 39,10-12 100,14-13 63,17-16-45,14-16-436,-25 1 0,1-2 396,1-5 1,0-2 19,-2-2 0,0-2-23,-4-1 1,-3 0-14,13-17 13,-21 17 1,-2 2 143,-1 1-102,0-2-117,-13 20-112,-5 7-173,-1 3 776,-1 6-541,-1 2 5,-8 32-22,1 1 57,2-10 1,0 2-162,2-3 1,2 0-301,0 1 1,2 0-707,6 0 1,3 0-3796,3-1 1,2-2 4142,12 13 0,-4-16 0,-14-21 1</inkml:trace>
  <inkml:trace contextRef="#ctx0" brushRef="#br0" timeOffset="117949">13531 8591 20806,'0'-4'3422,"0"0"-3131,0 4-257,-1-9 11,-2 15-6,-2-2 23,-4 20 27,-4 2 6,-4 0 62,-3-2-34,3-9 472,-7-3-203,9-11-45,-7-7-90,5-13-105,0-11-52,5-12-38,4-3-40,5 8 18,11-10-24,2 20-21,13-9-29,5 18-5,10 6-23,7 10-27,3 14-6,-1 14 5,-5 16 0,-15 14-377,-19-22 1,-6 2 449,-9 6 1,-7 0-12,-9 4 0,-6 0-6,-8 3 0,-5-2 17,12-15 0,-1-2 1,0-1 19,-5 4 0,-1-1 19,-4 0 0,2-4 102,3-7 77,-4 1-44,27-25-67,8-10-40,6-9-22,8-6 838,10 1-900,9 3-27,8 9-158,20 7-145,-1 9-347,0 3-326,6 10-973,-9-1-782,-17-4 0,0-1 2792,25 6 0,-21-5 0,-18-5 0</inkml:trace>
  <inkml:trace contextRef="#ctx0" brushRef="#br0" timeOffset="118582">14747 8499 18537,'0'-4'4930,"1"0"-3799,-1 4-1114,-17-16 5,-1 21 6,-18-8 11,1 25-16,-6 0 83,-10 2-44,14-9 156,-8-1 371,12-12-410,10-2 196,-2-5-207,20 2 118,-2-2-90,4 2-90,1 1-470,1 0 140,-1 11 235,-1 5-22,-6 22 22,2-8 6,-7 18 0,3-16 0,-4 5-29,1-6 1,1-7 34,6-10 83,2-4-11,4-7 398,1-1-286,4-3-134,1-5-51,8-5-27,6-4-1,7-1 40,7 3-45,15 5-12,-12 7-16,18 11-6,-5 18 40,-10-3-60,-12-1 1,-3 3-26,-7 5 17,1 15 23,-20-9 11,-11-2-34,-3-10-190,-13-3-314,0-12 123,0-2-2133,-22-12-2080,16-8 4667,-10-6 0,25 6 0,10 5 0</inkml:trace>
  <inkml:trace contextRef="#ctx0" brushRef="#br0" timeOffset="118882">14642 8442 17888,'-4'1'2380,"1"0"673,3-1-2191,89-23-610,-54 13-32,4 0 1,9-2-1,-8 1 111,0-1-135,13-4-106,-18 5-34,-6 3-45,-10 4-101,-4 1-330,-9 2-1316,-1 5 414,-7 1 1322,-13 15 0,8-12 0,-8 7 0</inkml:trace>
  <inkml:trace contextRef="#ctx0" brushRef="#br0" timeOffset="119355">12747 9194 25550,'-3'-11'-100,"-1"4"-310,8 63-1438,-10-2 1848,0-8 0,-1-1 0,-3 0 0,-2-2 0</inkml:trace>
  <inkml:trace contextRef="#ctx0" brushRef="#br0" timeOffset="119855">14135 9077 24452,'0'-21'-207,"-6"20"-135,-14 45-397,1 0-393,3-7 0,1-3 0,4-7 0,-5 12 0</inkml:trace>
  <inkml:trace contextRef="#ctx0" brushRef="#br0" timeOffset="120489">15112 8425 15816,'-4'-3'4811,"1"1"-3170,3 2-1467,-22-27-124,22 18 79,9-27 5,28 28 51,21-5-11,-9 5-40,-4 0-50,-7 4-22,-4 1-6,3 3-51,-15 2-10,4 1 44,-3 6-5,-5 0-18,5 6 46,-8 5 56,-7 9 5,-2 10-17,-4 11-16,-3 10-456,1-27 0,-1 1 377,1 3 1,-1 1 10,0 0 1,1 1-225,1 0 1,1 0 206,1-3 1,-1 2-40,-6 9 1,-3 5-1,-3-5-50,-5-7 0,-6-1-505,-1 6 1,-4 3 0,-4-9-2227,-17-13 1,-4-8 2814,3 1 0,3-3 0,13-5 0,3-2 0,-5 1 0</inkml:trace>
  <inkml:trace contextRef="#ctx0" brushRef="#br0" timeOffset="122314">18268 8325 15238,'0'-3'6044,"0"1"-3871,0 2-1993,-5-29-169,1 22-129,-7-22 6,-4 29 62,-12 2 39,-17 4 11,-16 5 0,7-1 28,10-2 0,0-1 0,-7 1-23,-12 1 12,35-6 11,17-2-17,6-1-420,4 0 303,0 5 123,0 5 0,-4 14 44,-3 11 6,-7 17-33,0-10 0,-1 0-23,4-11 0,0 1-295,-6 16 1,1 1 297,7-18 0,1-1-11,0 7 0,2 1-3,3 2 0,3-3 0,4 12-17,13 10-5,6-25-29,9 5-273,11-8-1206,8-8 1340,-18-15-1,0-2 1,4-1 0,-1-3 0</inkml:trace>
  <inkml:trace contextRef="#ctx0" brushRef="#br0" timeOffset="123389">19010 8616 14661,'-2'-3'4969,"1"0"-3004,1 3-1320,-10-76-331,10 41-225,-3-13 1,4 1 22,17 13-84,1 11 28,14-2-28,13 7-39,5 4-240,-19 7 1,1 4 205,25 11 23,-11 1-85,10 18-122,-18 3 61,-15-6 0,-4 4 66,3 22-3047,-23 11 3166,-13-18-51,-6-17 1,-3-1 61,-22 15 8,18-17 1,-2-1 120,-21 12 414,7-13-319,17-11 541,3-7-93,11-11 3041,2 0-3461,3-4-94,4 6-209,4 2 12,1 1-11,22 1 16,-5 0-16,34 3 8,-20 4 0,2 4-9,1-1 1,-1 2-9,1 1 0,-2 1-159,18 15-96,-28 3 219,-14 6 45,-27 8-45,-27-3 33,0-9-61,5-11 0,0-4-17,-1-1-356,2-3 0,0-3-2164,4-6-7199,-9-4 8765,22-3 1,9-1 0,8 2 0</inkml:trace>
  <inkml:trace contextRef="#ctx0" brushRef="#br0" timeOffset="123632">20031 8749 19647,'7'1'3097,"-2"-1"-2285,-5 0-649,0 0-158,5 22-10,-1-10-320,11 37-795,-3-14-5568,4 17 6069,-7-12 1,-4-16-1,-4-11 1</inkml:trace>
  <inkml:trace contextRef="#ctx0" brushRef="#br0" timeOffset="123905">20763 8478 22571,'0'-8'3164,"0"2"-2884,0 6 34,0 0-376,-16-35 51,10 40 0,-13-14 11,15 42 22,0 26-106,3-20 0,0 3-179,0 0 0,-1 2-769,0 8 1,-1 0-1618,-1-11 0,-1-3 2649,-6 23 0,3-25 0,2-19 0</inkml:trace>
  <inkml:trace contextRef="#ctx0" brushRef="#br0" timeOffset="124339">21270 8324 25135,'23'-48'51,"-1"11"-37,14 31 0,5 8-9,21-3-436,-17 0 0,1 0 434,-11 2 0,-2 0 19,22 1 250,-15 4-283,-17 1 152,-9 3-124,-8 5-11,-3 4 16,0 7 449,0 7-465,0 7 16,0 8-22,0-7 11,0-6 1,-1 1 5,1 20 2,-2-7 1,-1 1-25,-4 8-7,-2-17 1,-3-2 0,-12 13-401,5-20 1,-2 0 350,-12 16-121,2-16 0,-5-3-350,5-10 0,-2-3-2042,-17 10 0,-3-3 2574,8-8 0,2-3 0,-15 3 0,21-8 0</inkml:trace>
  <inkml:trace contextRef="#ctx0" brushRef="#br0" timeOffset="127882">15043 6751 19860,'36'-22'610,"-14"12"-285,-46 31-174,-3 4 3,2-3 0,-6 5 53,-6 6 0,-5 5 0,1 0-1542,2-4 1,0 0-1,-1 1 1361,5-4 1,-1 1 0,-1 1-1,0-1 28,-2 2 1,-1 1 0,0-1 0,3-2-499,1 0 1,3-3-1,-1 2 451,-8 5 1,0 1 0,1 0-98,7-6 0,2-1 0,2-2 101,-4 4 0,1 0-3,-5 4 1,1 1 17,6-7 0,2 0-234,5-2 1,3-2-1932,-3 11-7692,13-5 8985,13-19 1,0-7 0,0-5 0</inkml:trace>
  <inkml:trace contextRef="#ctx0" brushRef="#br0" timeOffset="128672">17625 6915 22547,'-3'-4'1702,"1"0"-153,2 4 783,-58-61-2647,40 43 271,-14-16 0,2 5 397,21 24-241,5 3-1203,0 0 1589,11 8-60,10 9-949,20 14 752,-8-8 0,5 1-810,2 2 1,6 2 0,-1 0 679,2-1 0,1 1 1,-1 0-134,2 0 0,1 1 1,2 2-58,4 0 1,3 3 0,0-1 0,-5-2-64,-8-6 1,-4-2 0,4 2 23,3 2 0,5 2 1,3 1-1,0 1 0,-1-3-265,-5-2 0,1-1 0,0-1 1,-2 0-1,0-1-510,3 2 1,-3 0-1,1 0 1,3 0-491,-2 0 1,4 2 0,0-1 0,-4-1-1,-5-2 1315,10 8 0,-7-3 1,-2-3-1,-6-2 0,-2 2 1</inkml:trace>
  <inkml:trace contextRef="#ctx0" brushRef="#br0" timeOffset="134282">11757 10636 22845,'11'-20'846,"-2"4"-869,-9 16-83,0 1-45,0 1 61,-1 0 157,-1 4 73,-4 3 0,-4 4-67,-1-1 308,-21 7-258,15-12 179,-16 3 68,21-9-62,0-7-139,4-8-57,4-12-6,1-4-28,6-1-33,2 6-50,2 9-12,-1 7-129,0 5 107,3 6 28,9 7 0,10 10-40,8 10-22,-2 9 0,-10 8-3369,-16 8 3419,-15-23 1,-5 1-4,-8 4 1,-6-1-624,-9 5 1,-4-1 648,6-7 0,-2-1-126,0-4 0,-2 0 1,3-4 279,5-7 0,0-3-3,-7 7 1,2-8 83,5-21 2440,17-14-2546,6-7 1628,12-3-1780,8 6 983,15 9-977,11 9-39,12 13-37,-21 3 1,0 3-538,3 4 1,0 4-586,2 3 0,0 3-3131,-2 2 1,-2 2 4345,-4-3 0,-3 0 0,5 6 0,-15-12 0</inkml:trace>
  <inkml:trace contextRef="#ctx0" brushRef="#br0" timeOffset="136156">10106 10722 12679,'2'-7'6783,"0"2"-6013,9-28 0,1-5 491,-4 12-797,5-14 1,-2 4-50,-9 27-589,-2 6 45,-1 4-5,-5 11 207,-9 16-45,-11 23-448,9-17 1,-1 2 424,-2 4 1,2 2-18,1-1 1,2 0-96,4-2 0,2-2 96,3-4 0,3-2-6,6 19 6,5-17 156,6-13 253,5-15 22,6-16-107,12-17-145,-13 7 0,1-3-1398,8-10 0,0-1 1334,-10 11 0,-1 0 89,7-9 0,-4 3 517,-6 6-425,6-8-100,-16 21-246,0-1 10,-7 16 51,7 21 3381,-1-3-3442,5 34-387,-7-1-836,-3-15 1,-2 3-2447,-5 6 0,-2 1 3730,0-3 0,-1-2 0,-5 15 0,3-26 0</inkml:trace>
  <inkml:trace contextRef="#ctx0" brushRef="#br0" timeOffset="137022">9591 10483 20610,'-7'-38'980,"0"8"-975,2 32 23,-9 4-11,1 1 36,-17 9 1,-3 2-26,-4 1 47,-15 6 1,-3-1 137,-4-4-126,23-8 0,1-1 456,-15-1 112,25-8-55,2-3-7,14-5-475,5 1 78,3-5-11,1 6-409,0 0 162,0 17 90,0 0 6,-3 30-15,-3-8 1,-1 2 13,-5 25-432,3-23 0,-2 5 0,2-3 385,1-3 0,2 0-6,-3 17 1,2-2-182,2 9 181,10-22 1,4-2-9,9 9 5,9 8-50,-5-28 1,4-4-343,19 6 80,-18-11 0,1-2-654,7-4 0,2-4-2366,0-4 1,1-2 3354,5-1 0,-1-1 0,15-2 0,-24-2 0</inkml:trace>
  <inkml:trace contextRef="#ctx0" brushRef="#br0" timeOffset="137432">10716 11297 24514,'5'-43'401,"0"0"1,-1 4-1,0 11-529,-1 24 10,1 9 79,6 11-186,4 20-772,-2 20-849,-9-19 1,-3 1 1166,-2-1 1,-3-2 0,-2 13 0,-1-21-1</inkml:trace>
  <inkml:trace contextRef="#ctx0" brushRef="#br0" timeOffset="138155">12044 10510 21024,'21'-36'896,"9"6"-677,-8 28-45,21-3-87,-7 3 0,1 0-48,18 0-20,-20 1 1,1 0 70,28 1-46,-19 1-21,12 2-23,-33 2 39,-13-1 140,-9 4 79,-4 3-45,-2 9-57,-5 7-27,-1 8-34,-2 7-44,1 9-23,3 6-206,5-26 1,1 1 182,0 2 1,2 0 2,-1 2 1,0 0-1,1 1 1,1 1-9,0 1 0,0 0 0,1 0 0,-1 1-3,1-1 0,-1-1 8,-1-2 1,-2-1-23,-8 25-50,-8-13-118,-8-13-414,-6-11-1507,-8-8-7725,-4-8 9213,10-3 1,10-4 0,17 1 0</inkml:trace>
  <inkml:trace contextRef="#ctx0" brushRef="#br0" timeOffset="140538">14444 10498 10909,'0'-5'7982,"0"2"-4622,0 3-2828,10-39-229,-7 29-130,8-29-83,-12 39-79,-1 1-16,-4 0-1,-9 3 12,-15 4 16,-17 3 0,-12 1-14,27-5 1,1-2-9,-30 6 23,6-3 67,5-1 34,6-4 59,9-1 38,10-2-2,10 0-51,9-1-72,4 1-318,2-1 119,-2 5 63,-2 5-9,-6 11 2,1 3 41,-9 34 23,5-3-284,4-14 0,0 2 257,3-4 1,1-1 12,2 0 1,0-2 7,0 19-84,3-21 0,0-1 101,0 7 33,-1 13 1,-1-22-12,-2-7-5,0-9 523,1-6-473,1-3 258,2-5 1977,0 1-2313,1-4-29,-1 2 40,2-2-16,-2 2-7,0 0-10,0-2-7,0 1 1,0-2 11,-1 2-5,1-3 5,-1 1 16,-1-2-4,0 1-7,1 1-22,-1 1 23,1 3-28,0-2 16,0 2-22,0-1-134,-1 0-62,1 1 61,-1 0 57,-1 6 106,-5 6 11,-5 11-11,-8 14 6,4-3 5,0 3-17,10-14-11,3-3 1,4-6-24,1-3 40,0-2 12,1-7-7,0-1 29,2-1 44,3 0-11,3-1-44,24-5-57,-1-1 29,10-2-85,12 1-11,-26 5-907,34 0 224,-37 3 784,8 0 0,-1 0 0,-14 0 0,17 0 0</inkml:trace>
  <inkml:trace contextRef="#ctx0" brushRef="#br0" timeOffset="141289">14833 10754 21562,'17'-33'207,"-4"7"-123,-12 28 168,-1 2-66,-3 0 206,-7 5-56,-8 1-40,-11 2 113,-14-2-84,5-4 28,-1-8-196,18-2 145,3-5 34,6 0-168,3 1-67,3 2-78,4 3-220,2 3 225,-4 15-22,-2 3-12,-5 19 12,-1 1-23,2-6 11,0 7 6,2-1 0,1-7 12,-1 11 16,4-24-17,1 2 11,1-10 108,2-7 105,-1 0 403,1-3-218,2-3-257,3-5-119,12-13-32,4 1-1,10-5-11,-9 11-11,9 3-6,-5 6-17,23 4 17,-3 9 12,14 8-18,-19 1 12,-12 0 0,-1 0-17,-1 2-73,15 20-56,-29-15-251,-8 15-169,-19-5-499,-18 4-4450,-18-8 3426,5-10 1646,12-10 0,1-3 1,9-2-1,-9 0 0</inkml:trace>
  <inkml:trace contextRef="#ctx0" brushRef="#br0" timeOffset="141765">15386 10522 13178,'-10'0'5108,"2"0"-2432,8 0-1332,0 0-757,6-37-492,16 17-39,0-24 283,25 23-244,0 8-73,-7 2 768,15 5-773,-24 12-12,5 1 6,5 21-5,-14-2 5,5 8-11,-3 13 11,-12-9 1,2 18 10,-9-7 0,-3 5-10,-4-11-18,-4-9 0,-1 1 3,-2-2 1,-1 0 7,1 1 1,0-1-12,-4 7 1,1-3-23,-1 16 11,4-21 0,1 1-67,0 26-89,4-7-46,0-10-61,-11-8-918,-20-6-2499,1-14 0,-4-2 3393,-2-1 1,-1-1 0,-15 3 0,17-7-1</inkml:trace>
  <inkml:trace contextRef="#ctx0" brushRef="#br0" timeOffset="145240">19331 10591 20520,'-3'-3'1143,"0"0"-1177,-1 3-16,-9 1 27,-15 1 18,-3 1 10,-9 3 1,-5 1-1,9-2 1,-2 0-328,-15 3 0,1 1 327,18-4 1,2-1 5,-30 5 143,38-5-137,-1 1 39,20-4 11,4 0-44,1-1 49,0 5 553,-1 1-524,-1 7 12,-2 7 4,0 6-5,-2 6 28,0 5-50,1-5 139,-2 12 91,-2 8-130,-1 5-98,3-21 1,1-1 41,-6 25-89,3-12-6,5-15 0,1-1-16,4 8-23,3 7 5,23-12-33,12-19-245,11 1-133,2-15 0,6-5-1135,-13-1 1,1-3-751,-3 1 0,3 0 1,-4-1 1834,4-4 1,-6 1 0,8-3 0,-25 5 0</inkml:trace>
  <inkml:trace contextRef="#ctx0" brushRef="#br0" timeOffset="146498">19889 10853 11984,'-9'0'8066,"2"0"-6655,7 0 365,0 0-1619,5-67-56,6 40-76,-3-13 0,3 2-8,8 23 5,16-2-11,-6 9 1,15 0-12,-1 11-6,4 9-11,-8 4-25,-10 2 0,-3 4-64,0 13 5,4 20 67,-33-7 46,-16 3-512,-16-1 505,-6-3-119,2-8 153,9-11 96,10-11 100,9-9-11,5-5-62,4-2 399,0-1-415,-2 0 41,2 0 1707,0 0-1793,3-5-68,0-1-10,2-6-46,3-2-10,4 0 16,9-1 11,12 3-11,9 3-33,10 7 16,1 10 18,-2 7-12,-7 11 0,-9 7 0,-11 4-23,-10 3 40,-17 3-45,-23 12 39,0-17 11,2-12 1,-2-3-407,-15 2 261,15-12 0,-3-1-662,-4-4 1,0-1-515,-13 0 1327,-13-15 0,45 5 0,-5-6 0</inkml:trace>
  <inkml:trace contextRef="#ctx0" brushRef="#br0" timeOffset="146986">20758 10577 19412,'-4'0'3763,"1"-1"-2788,3 1-930,-2-12 72,33 3-89,-13-6 34,45 7-23,-14 4-31,-12 3 1,1-1 8,22 1-17,-7 1 11,-15 3-17,-15 3-44,-2 4-3325,-5 8 3397,-8-3-114,1 25 98,-4-17-34,7 29 28,1-8 0,0-8 0,1 3 0,-1-3 0,0 0-425,2 7 0,-1 0 442,1 15-9,-9-24 0,-4 1 20,-11 17 3,-4-13 0,-5 0-26,-2-9 1,-4-1 771,-8 3 0,-2-4-939,-18 3-286,16-16 0,0-3-1858,4-5 1,1-1 2305,-4 0 0,3 0 0,-11-1 0,21-3 0</inkml:trace>
  <inkml:trace contextRef="#ctx0" brushRef="#br0" timeOffset="147823">23268 10762 21786,'12'-60'1591,"-5"12"-1473,-14 44-130,-8 0-21,-10 0 27,-17 2 17,-16 3 3,23 0 0,-1 1 6,0-1 0,0 1 8,2-1 0,3 1 44,-17-1-38,18 0-17,15-1-23,10 0-123,4 0 51,1 1 78,0 6 50,-3 8 6,-2 10 23,-3 12 10,-2 9 7,0 9-640,2 6 589,5-29 0,2 0-9,-1 1 1,2-1-8,1 1 1,0-1 32,4 30-17,7-3-285,7-7 329,11-7-5,10-6 0,14-8-42,-21-19 0,1-2-11,4-3 0,1-2-59,1-2 0,0-3-404,1-2 1,-1-3-1821,-1-2 1,-1-1 2251,-4 0 0,-5 0 0,2-2 0,-21 6 0</inkml:trace>
  <inkml:trace contextRef="#ctx0" brushRef="#br0" timeOffset="148065">23755 10895 20632,'1'-4'3518,"0"1"-2106,-1 3-1384,11-6-40,-6 12 24,11 10-7,-10 21-56,-2-5 1,1 3-216,-2-3 0,1-1-955,2 31 325,-3-16-6262,4 6 7158,-2-19 0,1 5 0,-2-27 0</inkml:trace>
  <inkml:trace contextRef="#ctx0" brushRef="#br0" timeOffset="148555">24365 10718 25556,'-23'-50'118,"5"9"-135,21 40 56,6 1-28,10-2-33,13 0 27,11 0 12,8 0-11,4 1 27,8-1-21,-22 1-29,10 0 0,-35 1 0,6 3 6,-16 2-11,4 10 50,-3 5 5,4 10-44,-3-6 28,4 12-12,1-3-27,5 13 16,-5-15 1,0 0-6,10 25 11,-1 0-6,-6-7 6,-10-10 34,-7 18-40,-4-19-17,-8-7 1,-2-2-23,-4-5-207,-20 17-280,9-20-1316,-15 1-1378,2-9 3226,-16-5 0,31-6 0,-2-2 0</inkml:trace>
  <inkml:trace contextRef="#ctx0" brushRef="#br0" timeOffset="149848">12504 9556 22212,'-46'14'283,"18"-1"0,0 5-205,-10 18 1,-1 5-1047,9-11 1,-2 1-1,-1 1 985,-3 2 0,-1 0 0,-1 1-40,-1 1 1,0 0-1,-2 2-728,-4 7 1,0 0 0,2-2-1611,0 1 0,2 0 2361,-4 6 0,9-5 0,19-21 0,3-3 0</inkml:trace>
  <inkml:trace contextRef="#ctx0" brushRef="#br0" timeOffset="150356">14114 9732 20957,'-32'-48'1592,"0"0"1,5 9 0,6 7-1218,8 12-324,10 16-96,2 3 39,10 15 34,-1-1 0,12 11 0,4 5-22,0-4 0,0-1-269,6 6 0,2 2 257,8 3 0,0 1-471,-5-4 0,2 1-459,-1 2 1,3 4 0,-2-1-3981,8 8 1,-3 0 3801,-2-2 0,-4-3 0,-5-2 0,-23-28 0</inkml:trace>
  <inkml:trace contextRef="#ctx0" brushRef="#br0" timeOffset="151105">19701 9870 14645,'5'-8'6670,"-1"1"-5930,-4 7 739,26-60-953,-20 44-473,10-19 1,-6 10-116,-13 27 79,-3 10 56,-9 14-12,-11 19-38,-1 0-643,-1 0 1,-3 3 582,7-11 1,-1 2-145,1-3 0,-1 4 0,1-2-920,-5 10 0,1 0 1101,1 3 0,2-4 0,-3 5 0,8-8 0</inkml:trace>
  <inkml:trace contextRef="#ctx0" brushRef="#br0" timeOffset="151931">19816 9690 19832,'48'1'386,"0"0"1,1 0-1,1 1 1,1 0 0,2 2-250,-4 1 0,2 2 0,0 1 1,-3-2-1259,4 1 1,-3 0 0,5 0 1143,-4-1 1,6 1 0,2 0-1,-1-1 1,-3 1-5,2 0 1,-4-1 0,2 1-1,4 1-8,-2-1 0,3 1 1,3 1-1,2 0 0,-2 0 1,-2-1-321,-6 0 1,-2 0 0,0 1-1,0-1 1,0 0 0,2 1 297,5 1 1,2 0 0,0 0 0,1 1-1,-3-1 1,-2 0-16,0 0 0,-1 1 1,-2-1-1,-2 0 0,-2 0 6,1-1 1,-3 1-1,-1-1 1,1 0-70,2 1 1,2 0 0,-2-1 0,-3 0-191,-1-1 0,-4-1 1,1 1-783,5 0 1,1 0-1,-1 0 775,11 0 1,-7-1 0,5 1 0,-21-4 0</inkml:trace>
  <inkml:trace contextRef="#ctx0" brushRef="#br0" timeOffset="160506">10645 12171 24032,'13'-33'574,"-1"1"0,9-20-546,-23 54 0,-4 6 84,-17 16-53,-1-2 0,-3 1-737,1 0 1,-4 3 705,-11 5 0,-6 4 0,1-2-17,10-7 1,3-2-1,-3 3-433,-13 9 1,-3 2-1,4-2 426,11-7 0,3-1 0,2 0-49,-9 10 0,4 0-355,8-7 0,4 0-1431,-6 18-5215,19-15 7046,14-14 0,1-11 0,4-7 0</inkml:trace>
  <inkml:trace contextRef="#ctx0" brushRef="#br0" timeOffset="161323">10975 12112 19395,'-38'-29'1047,"-1"0"1,3 2-1,12 9 64,23 16 1365,1 2-2240,-3 1-225,0-2 126,-3 1-126,-1-2 364,-6-1-375,2 1-5,-5-1-18,0 1 29,-1 2 0,-3-2-18,9 2 7,4-1-23,7 1-151,0-1 39,2 3 151,6 6 0,8 6 0,11 10 0,1-2 6,22 12-14,-11-13 0,1 0-438,-7-4 0,2 1 423,1-2 1,5 1 0,0-1-452,2-1 0,-1-1 0,0-1-1150,10 4 0,1 1 1613,-1 1 0,3 2 0,-11-4 0,-2 0 0,12 10 0</inkml:trace>
  <inkml:trace contextRef="#ctx0" brushRef="#br0" timeOffset="163131">9281 13319 10870,'-1'-12'8435,"-1"3"-5623,2 9-2207,0 0 767,2-64-728,-2 41-516,1-12 1,0 2 286,-1 19-112,1 4-29,0-4-111,-1 3-7,2 0-100,-2 5 73,0 1-50,0 4-331,0 0 257,3 1-10,-1 0 5,1 1 78,-2-1-39,-21 5-33,-11 2-1,-11 4-8,11-5 1,0 1 13,-23 4-3,15-4 1,0-1-4,-21 2-3391,0-3 3403,28-4 106,1-3-28,19 1-33,0-2-51,10 2-241,2 0 158,-3 14 83,1-3-11,-7 33 0,6-18 3381,-5 33-3359,5 2-28,1-29 1,0 1-1,1 30 12,1-8-45,3-14 5,6 12-100,5-14-40,3-7-1983,14-8 337,-11-13 1820,29 3 0,-33-11 0,11 0 0</inkml:trace>
  <inkml:trace contextRef="#ctx0" brushRef="#br0" timeOffset="163581">9615 13330 19692,'0'-4'3758,"0"1"-778,0 3-2745,6-46-246,-4 35-101,2-28 156,-8 55-32,-4 16-24,-2 8 1,2 6-22,1-1 27,8-6 0,8-8-5,6-9 39,9-10 11,7-9-27,-4-6 44,13-12 89,1-17 18,1-4 44,-1-12-101,-19 18 219,2-12-101,-11 20 62,1-6-236,-8 19 0,-5 4-111,-1 5-62,0 5 83,0 5 46,-1 13-23,-1 9-28,1 10-212,0 5-4031,3 3 3403,1-11-8749,11 20 9634,-4-26 0,2 3 0,-6-24 0</inkml:trace>
  <inkml:trace contextRef="#ctx0" brushRef="#br0" timeOffset="164156">10417 13160 24850,'-5'-17'112,"5"2"-67,13 12-12,10-3-10,11-1-18,7 0 12,1 1 0,-5 3-28,-9 2 11,-9 4 16,-8 8-16,-6 1 28,-3 13 0,-1 2-16,-1 11-12,0 4 22,0 2-5,1 2-17,3 5-6,3 5-5,4 4 5,-1-11-2,-2-11 0,0-1 13,-1 13 9,-2-15 0,-4 1 53,-13 15-44,-16-7-146,-20-9-211,18-21 1,-2-4-1171,-2-2 0,0-4 656,-26-4 0,25-1 0,16-4 0</inkml:trace>
  <inkml:trace contextRef="#ctx0" brushRef="#br0" timeOffset="165205">12457 12929 14841,'4'-6'5399,"-1"1"-3607,-3 5 130,0 0-1855,-15-11 17,2 8-22,-18-8-1,0 14 1,-8 2-34,-9 5-17,-7 2 34,-3 2 39,6-2 61,10-3 203,14-5 106,13-3-6,9-1-359,5 0 169,1 0-471,0 3 84,0 6 146,-1 13-6,-4 24-5,0-8-3,0-4 0,0 0 25,-3 20-275,2-18 0,0 2 252,-1-1 1,1-1-15,2-1 1,0-1-14,0 25 11,12-11 5,11-8-16,17-11-23,16-9-698,-9-14 0,2-2 457,-13-2 1,1-2-978,17-3 0,0-3 1263,-14 0 0,-4-1 0,16-3 0,-9 1 0</inkml:trace>
  <inkml:trace contextRef="#ctx0" brushRef="#br0" timeOffset="165805">12893 13169 21853,'-2'-2'3714,"0"0"-2846,2 2-823,-8-10-51,6 8-38,-6-8 21,8 10-33,0 1 45,0 1 28,2 3-12,2 2 7,-2-3 4,1 0 897,-2-4-588,-1-5-219,0-7-66,-2-3 32,2-12-27,-2 3 28,4-9-67,0 12 5,6-3-28,-2 15-17,6-3-10,1 8-1,6 5-17,11 19-3363,-4 6 3397,-1 8-63,-13 10 102,-17-2-20,-4-13 1,-5 2-51,-14 11 0,-6 0-244,1-6 1,-2-1 302,-6 5 0,0-4 28,-5 2 62,11-15 95,23-22 2973,3-10-3152,6-5-2987,9-18 3020,-1 14 502,11-14-530,2 15-28,14 2-11,-1 8 23,1 6-34,4 11-90,-5 6 3034,10 6-5572,8 7-3847,-7-6 6514,1-2 0,-21-12 0,-9-5 0</inkml:trace>
  <inkml:trace contextRef="#ctx0" brushRef="#br0" timeOffset="166239">13387 13023 26850,'-27'-29'-40,"-1"-1"1,-1 2 0,14 9-34,23 20 90,11 3 5,15 3-16,12 0 5,6-1 0,-12-3-5,7-2 56,-21-2-40,4 1-11,-17 0 0,-6 0 1,-5 1 32,-2 7 12,0 21-5,0 18-6,0-1-37,0-13 0,0-2 4,1 4-7,0-3 1,0 1-6,3 24-9,-1-13 1,0 1 8,0 18 5,0-21 1,-3 1 5,-7-9 1,-4-1-7,1 0 1,-4-1-218,-7 2 0,-4-4-827,0-9 0,-1-5-8792,-30 9 7980,16-11 0,13-8 0,20-5 1</inkml:trace>
  <inkml:trace contextRef="#ctx0" brushRef="#br0" timeOffset="188448">9688 15310 10164,'0'-4'8716,"0"1"-5149,0 3-3253,-9-15-191,7 11-72,-9-10 5,4 19 28,-9 4-23,-12 9-22,-14 8-22,2-2-1691,-4-1 1,-1 0 1684,2-2 0,-2 0 1,2-1 38,9-5 152,0-1 274,11-8-348,13-5 192,-1-8-130,5 1 6,-4-6-106,5 6 3498,-1-2-3420,4 4-39,-1 0-129,3 2-432,-1 1 382,1 10 123,0 19-23,-3 12 6,-4 22-39,-2-13-1,2-14 1,-1 0-17,-6 25-17,6-17 1,1 2 7,1-10 1,3 0-328,3 1 1,3-3 323,5 4-4,15 0-102,16-5-302,8-2-298,-16-14 1,0-2-2403,26 5 3120,-24-10 0,-3-1 0,4 0 0,-3-2 0</inkml:trace>
  <inkml:trace contextRef="#ctx0" brushRef="#br0" timeOffset="189831">12803 15264 22447,'-11'-17'-196,"8"2"258,24 15-23,17 3-11,15 0-20,-21-1 1,2 1-278,1 0 1,0 0 279,-2 0 1,0 0-1,24 3 166,-13-1-110,-14-2 79,-10-2 162,-6 0-90,-6-1 544,0 0 23,-4 0-550,1 0-112,-2 0-134,-2 0 22,0 4 12,1 2-1,4 7-11,4 5 1,3 4-1,4 9-17,2 8 29,0 13-9,-9-20 0,-1 1-23,-1 4 1,-2 2-559,-1 1 1,-2 2 563,-3-1 0,-2 0-14,-3-2 1,-2 1-19,-3-4 1,-3 0-14,-2-3 1,-2-3-4,-13 16-240,4-19 0,-1-2-2258,-15 4 2209,-11 6 1,26-22 0,12-6 0</inkml:trace>
  <inkml:trace contextRef="#ctx0" brushRef="#br0" timeOffset="196813">10506 15712 17048,'6'-5'4799,"-1"0"-4501,-5 5-349,0 0 1519,1-2-1166,-8 6-11,0-6 79,-9 6 16,1-8-55,0-5-118,0-8-118,5 1 146,-2-16-168,7 15 45,0-16-74,8 13-44,11-10 0,7 7 0,14 1 12,6 11-18,7 6-22,3 9-11,0 10-12,-7 14-16,-10 12-17,-16 13-219,-19-20 1,-5 2 240,-9 23-11,-6-15 0,-6 2-23,-9 4 1,-3-1-324,1 0 0,-1-2 445,9-13 0,0-1 1,1-4 35,-1-2 0,3-5 44,-10 3 292,6-15-197,18-15-38,0-11-85,9-5 677,9-21-587,5 14 857,7-10-964,2 18-44,1 10-17,-4 6-6,3 4-134,35 20-53,-21-6 0,2 2-252,13 4 0,1 1-332,-9-3 0,-1-1-1475,5 0 1,-3-3 1461,15 3 0,-8-3 0,-23-6 0</inkml:trace>
  <inkml:trace contextRef="#ctx0" brushRef="#br0" timeOffset="197247">11353 16086 22680,'17'-40'698,"-1"0"1,0 0 0,3-8 0,-2 4 258,2-8-76,-12 29-674,1-3-37,-7 19-232,-1 8 86,-1 8-52,0 12-73,-5 16-195,-1 14-182,2-20 1,0 2-330,0 2 1,1 1-2227,-1 2 0,2 0 3033,0-5 0,1-2 0,-1 9 0,3-18 0</inkml:trace>
  <inkml:trace contextRef="#ctx0" brushRef="#br0" timeOffset="197747">11893 15659 23707,'6'-53'597,"0"1"1,0 5 0,0 6-144,4 8-51,-1 10-129,-3 9-167,-3 8-119,-2 7 29,-3 11 50,-6 18-50,-1 3-9,-3 5 1,-2 3-9,4-10 0,1 0 5,-3 6 1,0 2-15,4 2 1,2-2-14,2 10 19,5-16 0,2-2-8,8 5 28,10-14 39,7-13 45,9-16 50,5-15 51,5-14-65,-22 14 0,-1-2-160,1 0 0,0 0 163,-2 1 0,1 0 162,18-16-93,-9 10-209,-9 10 0,-12 9 0,-6 6 0,-3 11 0,2 10 326,3 16-326,0 17 0,-5-18 0,-1 1 0,-2 25-742,-5-5 0,-3 4 582,0-14 0,-2 2-483,1-3 1,-1 4 0,-1-1 642,-7 18 0,1-6 0,7-22 0,1-4 0,-9 26 0</inkml:trace>
  <inkml:trace contextRef="#ctx0" brushRef="#br0" timeOffset="199348">10498 14627 17142,'-22'-54'1206,"0"-1"1,0 1-1,2 5 1,1 1-1,1 6-722,2 6 1,3 6 408,-8-12-126,2 10-475,11 22-309,1 1 102,7 17-73,5 3 16,19 39-34,-10-22 0,2 1-170,9 17 1,3 3 10,1 0 0,2 1-706,-8-14 1,1 0-1,0 0-976,1 1 1,1 0 0,0-1 1846,9 12 0,-3-4 0,-10-14 0,-4-4 0,4 3 0</inkml:trace>
  <inkml:trace contextRef="#ctx0" brushRef="#br0" timeOffset="199905">12234 14291 20699,'24'-43'1245,"-1"-1"1,-2 5-1,-5 10-869,-12 23-270,-3 4-117,-1 4 50,0 8 129,-4 15 17,-6 22-123,0-13 0,-2 2-501,-4 8 1,-2 3 452,-3 3 0,-2 1-20,-1 2 1,0 1-79,0-2 0,0 1-373,2-3 1,1-1-359,5-12 0,2 0 815,-1 9 0,3-5 0,3-12 0,0 12 0</inkml:trace>
  <inkml:trace contextRef="#ctx0" brushRef="#br0" timeOffset="203274">15237 12199 14241,'8'-52'2509,"0"0"1,0 4-1,1 5-1976,4-1 447,1 1-107,-5 17-318,-1 3-443,-4 11-213,-3 10 73,-1 15 90,0 16-18,-4 24-27,2-15 0,-1 2-374,0 8 1,-1 1 353,1 5 0,-1-2-6,2-10 1,1 1-45,1 18 0,1-1-76,2-19 0,1 0-171,2 16 1,-1-1-292,2-13 0,-1-4-266,4 17-4114,-4 5-2747,-8-32 6934,-2 3 1,0-22-1,0-6 1</inkml:trace>
  <inkml:trace contextRef="#ctx0" brushRef="#br0" timeOffset="203573">15212 12704 15020,'-24'-36'1317,"1"0"1,-1 0 0,-9-13 0,2 8-221,-4 10-531,6 12-319,7 6-269,10 9-97,7 1 97,3 6 157,5 21-73,1-7 94,8 25 68,4-14 236,15 14-320,-7-14 95,15 6 22,-7-18-49,15-1-91,15-8-89,-8-9-562,-1-6 0,2-3 506,-16 2 0,0-1-45,16-3 0,0 0-288,-19 4 0,-4 1-1890,12-1-5272,-23 4 7523,-18 7 0,-4-2 0,-3 3 0</inkml:trace>
  <inkml:trace contextRef="#ctx0" brushRef="#br0" timeOffset="204197">14968 13157 21915,'-12'-27'106,"-11"13"-50,-24 41-33,19-12 0,0 0-298,-2 0 0,1-1 336,-25 12 220,10-6-97,10-8 176,6-6-141,5-4-46,3-6 1,2-1 301,4-2-380,5 2 96,2 0-158,5 4-111,-1-1-90,3 5 168,-1 2 22,-1 13 6,-1 9-5,1 30-18,0-13 1,2-8 0,1 0-12,3 16 6,0-20 0,1 1-3,2-1 0,2-1-53,15 25-112,10-7-358,12-9-96,-16-23 0,2-4-961,6-2 1,4-5 903,10-5 1,-2-3 0,9 1 0,-3-9-1</inkml:trace>
  <inkml:trace contextRef="#ctx0" brushRef="#br0" timeOffset="204830">15946 13319 21618,'-6'-29'628,"-9"4"-611,2 23 16,-18-1-27,-15 2-1,7 1 12,-24 2-6,23 1 29,-9 3-18,19-2 17,3 3-22,18-3-6,0 2 34,-1 2 22,0 8 6,-2 5 11,-3 11 28,3 1-50,3-4-3286,-5 18 3263,7-23 39,-3 21 34,7-15 67,1 0-106,2-8 118,1-11-23,1-9 655,2-1-252,-1-3 3096,5-5-3605,-1 0 55,15-16-94,-9 11 16,16-11-11,2 7 5,5 2-10,9 0-18,-13 9-5,9 4-5,1 14-1,-7-2-5,-6 5 0,-1 4-28,3 10-12,9 18-16,-20-2-6,-11 2-16,-17 2-175,-16-2-313,-18-3-1752,14-24 0,-2-4 1125,-21 8 750,7-15 1,3-3-1,12-3 1,-21-1-1</inkml:trace>
  <inkml:trace contextRef="#ctx0" brushRef="#br0" timeOffset="205314">16418 13143 15530,'-9'5'4015,"2"0"-3383,7-5 706,0 0-828,-14 0-28,14 0 84,-6 0-263,22 0 56,2 0-146,25-4-78,-5 1-29,19-4-56,-20 3 51,0-1 17,-9 3-73,-2 0-23,-4 1-5,-10 3 5,-3 1-11,0 5 6,5 13 0,-3-3 39,7 19-28,-2-3-11,7 14 5,4 3-19,-11-23 0,1 0 2,11 18-16,-2-9 0,-1 1-62,8 16-365,-12-15 1,-4 0 381,-3 7-48,-27-15 1,-9-2-74,-3-8 1,-6-3-283,-18 10 0,-4-2-93,11-10 0,-2-2 552,1-3 0,-4 0 0,8-3 0,-8 2 0,13-4 0,0 1 0</inkml:trace>
  <inkml:trace contextRef="#ctx0" brushRef="#br0" timeOffset="207581">19957 12100 20565,'0'-44'1168,"0"-1"1,0 6 0,0 8-1157,0 20-315,0 6-100,0 10 325,0 8 145,0 18-28,0 19-25,0-17 0,0 2-413,-2 4 0,-1 1 399,-1 3 0,-2-1 3,1-9 0,-2 0 19,-7 13 1,-2-3-261,-9 8 285,7-17 1,-3-3 104,-14 3 38,-2-15 17,1-9-17,-2-14-106,10-2 124,-14-19-63,16 2 12,-8-11 5,13 6 785,6 5-806,5 7 188,4 8-525,3 5-135,2 4 174,1 7 174,1 8 11,5 10 45,11 6-6,16-1 28,19-5-185,-20-16 1,2-2 125,4-2 1,1-3 8,1 0 0,1-3-12,-2-3 1,0-1-17,-3-1 0,-2 0 11,25-8-45,-15 1-79,-12 3-16,-13 3-1125,2 3-4113,-3 1 5350,4 3 0,-9-1 0,-5 1 0</inkml:trace>
  <inkml:trace contextRef="#ctx0" brushRef="#br0" timeOffset="218565">10447 17390 12130,'4'-7'6441,"-1"2"-5858,-3 5 1080,0 0-935,0-15-426,0 12-78,-2-12-128,0 16 16,-5 1-84,-8 5 0,-27 9 17,-9 4-28,15-7 0,1 0 0,-17 7-6,21-10 0,2 1 11,-12 4 51,-3-1 62,12-4 128,9-7 140,2-1-285,8-4 100,-4-2 23,7-2 100,-3 0-234,7 2 27,1 1-145,5 2-392,-1 1 212,-2 11 186,0-1 16,-2 10-17,-2 10-5,-3 7 2,0-3 1,0 0 3,-3 14-7,3-13 1,0 1-73,2 21 62,0-10-9,8-12 0,2-2 15,3-7-52,20 30 12,0-26-44,18 12 32,-10-18-296,15-1-846,-17-15 1,0-1-3183,5-1 1,0-1 1358,-2 0 0,-2-2 3033,15-2 0,-31-1 0,-6 0 0</inkml:trace>
  <inkml:trace contextRef="#ctx0" brushRef="#br0" timeOffset="219756">16181 17212 9985,'-5'0'7303,"1"0"-4883,4 0-1272,-68 9-621,42-5-390,-14 1 0,4 1-64,25-4-135,6-1-22,4 0 202,10 1 212,8 3-111,18 2-112,-1-1-15,-1 0 1,1-1 24,14 2-50,-14-3 1,1 1 83,12-2 62,-8-1-45,-9-1-56,-8 0-73,-9 0 45,-6 0 0,-5 1 61,-1 3 51,1 5-95,0 0 146,2 18-113,0-1-72,0 5 5,-1 18-22,-2-11-29,1 22 12,-2-20 0,-1 12-28,-2 5-28,2 4 11,0-27 1,0-1-35,3 19 35,-1-16-29,-9 13 28,-15-18-126,-2-9 0,-5-2-991,-12-3 1,-5-5-484,6-3 0,-2-2 0,-1 0 1178,1-1 0,-1-1 0,3-1 1,-5 1-1,5-2 0,-10 0 1</inkml:trace>
  <inkml:trace contextRef="#ctx0" brushRef="#br0" timeOffset="222906">10575 16455 6960,'-1'3'3484,"1"0"-426,0-3-1747,-65 1-185,36 0-720,-11 0 0,1 0 148,15-1-218,5 0-235,6 0-213,4 2-353,7-2-459,0 0 1344,13 2-33,4-2-197,15 2-84,5-2-44,7-1-17,1-2 5,0-2 1,-5-1 21,-5-1 24,-9 1 122,-7 3 230,-9 0 163,-4 3-23,-5 0-386,-5 0-286,-11 1 45,-18 3 27,-20 3 29,3 2 0,9-2 0,1 0 0,-8 3-15,17-3 1,2-1-87,2 1-106,14-4 44,10-1-734,5-2 1171,17 0-94,8 0-107,22-2-57,7-2-27,-8-1 8,-12 0 0,-1 0 14,7-1 34,10-3 128,-27 6 6,-12 1 498,-10 2-554,-10 2-123,-14 2 6,-18 4-12,-17 5 0,26-6 0,-1 0-11,1 1 0,2-1-11,-22 7-17,18-3-39,15-4-79,11-5-235,6 0 141,2-2-63,10 0 96,10 1-1720,24 0-7904,18-4 8589,-11 0 1,-12-1 0,-27 2 0</inkml:trace>
  <inkml:trace contextRef="#ctx0" brushRef="#br0" timeOffset="227814">11068 17520 13127,'4'-2'5225,"0"0"-1735,-4 2-3401,3-3-61,-2 4-89,1-3 38,-3 5 85,-1 0 213,-2 2-84,0-1 346,-13 11-246,0-4 29,-9 3 128,5-9-230,7-4 280,1-10-290,5-5-136,-2-4 108,1-16-108,5 9-21,1-12-1,8 10-78,6 3 17,0 7-56,18-2 28,0 10-6,18-2 11,-12 8-16,13 9-6,-11 5-107,14 19 107,-21-5-53,-15 3 0,-6 4-20,-21 20-78,5-21 1,-3 1 130,-12 8 1,-7-1 38,-6 1 1,-2-1-397,0-1 0,0-1 480,-5 0 1,1-5 64,-3-5 269,0-12-140,22-20-96,-6-8 1,13-12 326,7-4-371,3 1-73,8 9 897,9 0-942,8 10-11,14-1 6,-3 8-138,1 7 0,2 3-1122,24 11 38,-24-8 0,2 2 1244,8 7 0,-5-2 0,-9-5 0,14 9 0</inkml:trace>
  <inkml:trace contextRef="#ctx0" brushRef="#br0" timeOffset="229622">11877 17727 7867,'0'-6'3675,"0"2"6115,0 4-8467,0-30-780,0 21 610,0-23-705,0 29-554,0 1-28,1 10 117,3 3 56,2 13 84,2 6-11,-3 11-95,-11 11-356,-2-20 0,-5 0-4000,-5 7 0,-4 0 4339,0-3 0,0-3 0,-10 13 0,13-21 0</inkml:trace>
  <inkml:trace contextRef="#ctx0" brushRef="#br0" timeOffset="244246">12719 17456 19557,'19'-43'472,"0"0"0,-2 4 1,-4 10 294,-8 22-834,-4 4 50,-7 23 151,-7 16-106,1-5 0,-2 4-386,-2 3 1,-1 1 337,-1 2 1,0 0-1,2-2 1,1-1-181,4-5 1,3 0 165,-2 23-27,11-10 10,9-9 34,8-8 23,1-10 813,19-5-600,-3-13 39,20-13-6,-1-16-101,-15-1 0,-1-3-38,-12 10 0,0-1-51,13-15 0,-2 2-23,-4 4 56,-5 4 0,0 1 152,-2 2-35,4-4-122,-21 21-107,-6 6-95,-3 2 360,0 4-231,2 9-17,0 12-11,1 13-11,-2-2-152,-2-2 0,-2 2-1126,-4 22-453,1-14 0,0 0-2173,-4 14 3926,0-1 0,7-36 0,0-2 0</inkml:trace>
  <inkml:trace contextRef="#ctx0" brushRef="#br0" timeOffset="244546">13806 17919 22655,'1'32'-541,"0"1"0,-5 30-9290,-10-23 9197,1-10 0,3-11 0,6-15 0</inkml:trace>
  <inkml:trace contextRef="#ctx0" brushRef="#br0" timeOffset="248055">14786 17470 11357,'2'-3'6038,"-1"0"-2336,-1 3-3372,3-5 174,-4 4-279,0-4-214,-15 6-11,2-1-16,-19 0 27,2 1-6,-10 2-5,1 2-11,5 2 6,-4 3-12,9-1 39,4-1 34,8-2-17,9-3-39,0 1 12,4-1-12,0 4 11,0 5-6,-1 2 7,0 3 10,1 2-22,0 6 0,1-1 22,-2 16-22,3-19 73,-3 24-45,4-26-22,-2 16-23,-1-1 39,1-10-44,-1 12-6,4-26 28,0 3 112,1-11 381,1 0-213,0-2 689,2-5-757,1 1-55,6-12-134,0 3-1,29-24-44,-6 15-1,-3 5 1,0 2 44,3 5-11,0 5-27,-8 10-35,7 11-38,1 5-12,3 12-17,-11 0-39,-5 5-67,-8 0-3436,-6 1 3542,-7-10-196,-10 3-380,-21-3 336,4-6-936,-1-6 0,-3-1-4515,-6-3 5242,-10 3 0,24-11 0,13-4 0</inkml:trace>
  <inkml:trace contextRef="#ctx0" brushRef="#br0" timeOffset="248372">14745 17523 21332,'42'-25'347,"-1"0"1,1 1-1,9-9 1,-5 8 133,-3 15-318,-25 7 414,5 1-387,-20 2 331,0 0-269,-3 0-258,5 3-78,-1 0-8620,17 9 8704,-5-4 0,3 2 0,-10-5 0</inkml:trace>
  <inkml:trace contextRef="#ctx0" brushRef="#br0" timeOffset="255990">20086 13157 7520,'2'-6'4414,"0"0"-1804,-2 6 1624,0 0-3740,-7-6-276,-2 4-151,-11-4-56,-8 6 17,-13 3 28,-12 2 28,-10 4-36,30-5 0,0 1 120,-29 1 89,10-1 68,12-3 61,13-2 1,10 0-74,7 0-61,5-1-78,2 0-61,2 1-579,0 0 449,-1 7 79,1 1 50,-7 27-34,2 0 17,-6 21-10,0 1-46,5-26 1,0 1-7,0 0 1,0 1-6,0 1 0,1-1-20,0 0 1,2-1-26,-1 28-17,11-8-39,10-6-11,16-6-40,11-3-477,-15-21 1,3-2-1111,5-3 0,1-2 1711,-1-2 0,-1-1 0,11-1 0,-17-4 0</inkml:trace>
  <inkml:trace contextRef="#ctx0" brushRef="#br0" timeOffset="257247">23969 12970 9901,'10'2'4251,"-3"0"-2229,-7-2 2884,0 0-4435,-25-27-303,0 17 33,-27-19 52,10 25-135,9 2 61,8 2-190,16 0-85,2 0 24,7 0 245,13-1 68,21 2-140,16 1-68,-17 0 1,1-1 5,16 1 56,9-1-22,-15-1 28,8 0 0,-8-2-51,-12 1 12,-10-1-51,-13 2-11,-5 0-28,-4 0 56,1 6-11,4 7 5,3 12-11,2-2 45,7 16-28,0-1-14,-3-5 0,0 2 3,-3-4 0,-1 1-436,2 8 1,-2-1 424,-2 12-175,-6-17 0,-2-1 45,-12 21-240,-1-13 0,-3-1-145,-9 13-1964,-1-17 0,-1-2 2473,2-8 0,-3 2 0,19-21 0</inkml:trace>
  <inkml:trace contextRef="#ctx0" brushRef="#br0" timeOffset="260456">21003 13314 18986,'-1'-44'1484,"0"-1"0,0 1 1,1 7-802,0 12-420,0 3 252,0 6-492,0 11-135,0 0-23,0 5 23,0 18 213,0 16-70,-3-3 0,-1 3-429,-2 9 1,-2 2 391,-4 4 1,-1 0-1,-1 1 1,-1-1 5,1-5 0,2-3-11,-5 15-28,8-6 33,7-33 135,2 2-28,1-16 111,10-21 633,-2 2-778,3-13 0,0-7-11,4-23-365,-4 13 1,-2-1 333,-2 3 1,-1 2 5,-1 0 0,-1 2-95,-1 3 0,0 3 198,0-22-56,-3 21 141,-1 7-141,-2 18-117,0 1-79,-1 9 704,-2 9-591,-1 14 175,-2 18-349,0 18-93,5-22 0,1 2-957,2 4 0,2 2-1325,1 3 0,1-1 2554,1-4 0,0-4 0,3 12 0,-2-24 0</inkml:trace>
  <inkml:trace contextRef="#ctx0" brushRef="#br0" timeOffset="260696">21736 13650 24827,'-28'50'-846,"13"-21"1,1 2 845,-1 7 0,1-1 0,-2 7 0,-2-1 0</inkml:trace>
  <inkml:trace contextRef="#ctx0" brushRef="#br0" timeOffset="261330">22489 13266 5884,'10'4'7573,"-1"-1"-3742,-9-3-420,0 0-2890,-33-69-247,28 41 123,-10-13 0,5 2-347,23 20 320,5 3-336,3 6 1027,2 4-1134,12 11 62,-9 2-6,14 18 0,-12 3-11,3 15-6,-8 7 18,-10-9-1,-11-7 0,-5 0 39,-14 12-8,3-13 0,-3-1 48,-26 12 22,-2-10 73,1-10 162,8-11 112,12-7-100,11-7-169,9-6-84,6-4-50,7-4-28,9 0-16,10 2-18,6 6 6,5 9 28,2 11 0,4 13-446,3 12 446,-25-14 0,-1 0-11,-1 2 0,-3 2-77,5 26-24,-25 0-409,-25-2-927,2-27 1,-5-3 1447,-12 1 0,0-3 0,-7 2 0,-1-7 0</inkml:trace>
  <inkml:trace contextRef="#ctx0" brushRef="#br0" timeOffset="267473">18117 17996 6708,'-8'-2'2616,"1"1"-1339,7 1 274,0 0-313,-65 12-151,41-8-334,-15 3 1,4-1 136,22-5-263,4-1-246,6 0-947,1 0 415,9 0 218,6 0-55,1-1-7,20 0 18,-8-1-1,16-3-5,-5-3 22,-3-1 34,-7 1 128,-10 3-33,-10 3 426,-4 1 17,-3 1-196,-6 1-387,2 0-6,-21 4 6,7-1 39,-22 5-5,5-2-23,-25 5-5,2 1-26,14-3 0,0 0-2488,-12 4 2480,14-4 0,-1 1 22,-15 2-11,-1 2 51,21-8 0,0 1 94,-8 0 91,-14 2 162,26-6-141,13-3 668,6 0-448,11-1-158,0-1-134,4 1 2408,1-2-2694,0 1 34,2 7 62,0 6-12,3 12 0,-2-1-10,0 17-1,-3 15 6,-1-7-43,-3-1 1,-2 2-274,1-16 0,-1-1 341,-2 14 0,0 0 45,2-10 0,1-2-115,-3 28-68,4-8 52,2-13-136,5 22-95,5-20-428,-3-12 1,4 0-4232,11 11 4231</inkml:trace>
  <inkml:trace contextRef="#ctx0" brushRef="#br0" timeOffset="269080">25752 17877 19664,'-34'0'1010,"0"0"1,-20 0-793,54 0 35,-1 0-74,-2 0-39,-1 0-22,1 0-51,1 0 34,11 0 45,9 1-40,19 0-56,12-1-61,14 1-109,-28-1 1,0 0 125,0 0 0,1 0-6,-2 0 0,-1 0 11,25 0 17,-8 0 22,-13 0 34,-11 0-28,-12 0 297,-7 0-62,-5 0 23,-1 0-309,-2 2 234,1 5-205,-1 7-17,1 11-1,2 21-21,2 3-1,0 1-27,8 10-638,1-2 609,-3-19 0,0 2-11,0 1 1,-1 1 4,0 7 1,-3-1 64,-1-17 1,-2 0 13,-4 9 0,-5-4 51,-13 1-17,-17 3-572,-18-10-2058,17-19 0,-3-1 2585,0-3 0,2-2 0,-16 3 0,21-7 0</inkml:trace>
  <inkml:trace contextRef="#ctx0" brushRef="#br0" timeOffset="279163">18943 18042 9374,'0'-10'4515,"0"1"-2208,0 9 2112,0 0-4049,-7-27 246,3 19-151,-5-20-84,5 26-229,3 0 72,-1 2-230,1 0-50,-2 1 34,0 5-1,-9 26 1,-3 9 2,3-7 1,0 2-15,-7 19-11,5-12 0,1 1-531,-5 15 548,6-17 0,0 0 6,-2 7-23,-1 10-5,7-26 66,-3 6 24,8-22 150,0-9 706,3-6-197,0-15-609,1-8 5,1-20 12,2-8-1,-1-8-28,0-3-44,0 12 22,-2 11 0,-1 0 34,2-13-171,-2 13 0,0 0 142,1-15-5,-2 7 28,0 7 45,-1 10-17,0 8 6,1 8-40,0 6 179,0 3-380,0 3 73,0 13 27,1 11-27,2 23-1,-1 13 23,0-5-31,-2-8 1,-1 1-267,1-16 0,-1 0 316,-1 14 1,-1 0-48,-2 15 0,0-11 45,3-12-11,0-13 33,2-11 73,0-9 73,1-5 576,0-7-654,0-10-12,0-18 17,0-17-48,0 19 1,1 0-224,0-4 0,2 0 209,-1 1 1,1 0 13,0 4 0,0 0 15,3-20-34,-3 13 11,-1 11-5,-1 10-12,-1 8-34,0 6-173,0 4 570,0 4-397,3 6 1,-1 13 0,1 11-57,-1 12-229,-4 11-979,-2 4-645,0-28 0,0 0 1932,0 4 0,0-3 0,0 5 0,0-6 0</inkml:trace>
  <inkml:trace contextRef="#ctx0" brushRef="#br0" timeOffset="279847">19495 18462 23304,'-5'-62'308,"2"13"-319,3 51 84,0 9 0,-2 11-118,-14 27-258,-8 6-229,3-17 0,-2-1-924,-12 15 1456,11-19 0,2-3 0,6-9 0,-3 5 0</inkml:trace>
  <inkml:trace contextRef="#ctx0" brushRef="#br0" timeOffset="284279">22642 14192 11536,'31'-12'263,"0"0"0,21-7-223,-39 17 55,1-1 17,-4 2 224,-1-1 1064,-3 1-117,-5 1-1104,-10 0-207,-6 0 78,-14 2 97,-19 3-41,3 0-67,1 1-5,18-3-57,6 1-229,9-2-325,0 1-179,9-2 510,4 0 632,4 1 90,8 0-286,1-1 174,39 0-280,-13-3-47,-7 1 0,1 0 2,3-3 45,1-1 196,-17 1 482,-2 0 475,-11 1-1237,-13 1-117,-2-1-23,-13 0 112,-6 1 61,-21 0 6,2 2-27,2 1 4,9 0-88,17 1-270,2 0-308,8 0 314,7 0 493,3-1 202,7 2-219,-1-2 28,22 0-152,-4-1-10,23-2 5,-16 0 40,-1-2 38,-19 3 281,-8 0 240,-5 0-963,-15 1 146,3-1-336,-22 3-622,1 2-1843,-12 4 3008,-4 4 0,21-4 0,4-2 0</inkml:trace>
  <inkml:trace contextRef="#ctx0" brushRef="#br0" timeOffset="289655">20130 18130 7302,'0'-4'2336,"1"1"2519,-1 3-4104,1-3 347,0 2-1126,-6 4 101,-1-1 162,-4 4 275,2-4 156,1-2-95,0-3-83,0-5-17,0-8-130,1-7-178,2-8-51,4-5 0,7 1-17,6 2-22,5 8-34,3 5 22,2 6-55,3 6-73,6 4 28,3 10-6,5 6-6,1 12-66,-4 8-23,-9 11-67,-15 10 50,-15-21 0,-6 1-508,-4 5 1,-5 1 442,-6 3 1,-4 0 25,-3 2 0,-2 0 101,0-3 0,-1-2-151,2-5 1,1-4 354,4-6 0,1-4 328,-12 1-33,12-16-186,11-16-44,7-9 873,6-6-879,6-2 515,0 8-437,10 2-184,-2 11-23,10-1-16,6 7-46,12 5-50,12 2-111,9 3-370,-27-4 1,1 0-1060,10 0 0,-1-1 69,-12-1 1,-2 0 1215,9 0 1,-6 0 0,-13-2 0,-3 0 0</inkml:trace>
  <inkml:trace contextRef="#ctx0" brushRef="#br0" timeOffset="291922">12674 17237 10153,'38'-11'300,"-1"0"1,0-1-1,-1 1-70,22-7-366,-26 7 0,0 0 198,2 0 0,0-1-26,-2 0 0,-1 1 48,24-10 232,-13 3 279,-14 6 1042,-14 4-769,-8 4 51,-9 2-1188,-7 1 233,-12 1-93,-12 5 73,-15 5 50,19-1 1,-1 0 16,-4 1 1,1 0 18,-1 1 1,1-1 14,2 0 0,1-1 56,-21 5 16,9-2 35,11-4-18,10-3-170,10-3-702,6-1 154,9-1 846,5 0 356,9-3-85,12-4-67,9-5-23,10-4-162,5-2-8,3 2 243,-1 1 7,-15 4-218,4 1 307,-28 7 34,3-1 377,-21 4-1133,-17 5 591,1 0 45,-26 9 113,1 2 104,-12 4 84,1 1 135,9-5 57,13-4-86,14-6-488,11-5-833,7-1 270,12-5-108,7-2-4015,21-10 4412,0 2 0,-11 3 0,-11 6 0</inkml:trace>
  <inkml:trace contextRef="#ctx0" brushRef="#br0" timeOffset="293922">20944 18232 18179,'11'-40'756,"0"0"0,-1 2 1,-3 9-63,-5 24-358,-1-1-364,0 5-140,-7 9 140,-7 10-23,-3 6-117,-15 19-255,14-14 1,-1 0-312,1 1 0,0 0-164,1-1 0,2 0-6210,-2 18 6292,10-20 0,2-5 0,3-12 0</inkml:trace>
  <inkml:trace contextRef="#ctx0" brushRef="#br0" timeOffset="294555">21547 17819 16936,'-5'-43'872,"-1"0"0,3-2 0,5 9-480,9 19-258,2-2 0,-1 6-50,3 5-72,-1 0-4264,20 2 4246,-14 5 866,25 1-899,-4 13-2280,-4 4 2319,-4 5 50,-22 10 68,-22 13-79,-12 5-39,-6-9 0,-5 1-9,11-16 1,-2 0 25,-6 6 0,1-3 168,-3 2 2570,9-12-2419,9-8 735,7-7-220,6-3 2703,2-1-3386,1-3-123,1-2-17,1-1-11,3-4-23,5 2 23,5-2-17,12 2-45,0 4 34,7 7 11,-3 6-11,-7 1-56,11 16 16,-17-4 34,3 6-55,-19 13 60,-9-17-38,-15 26-152,-19-8-134,-6 0 79,-3-5-727,18-22 1,1-3-4590,-9-2 5573,-9 2 0,29-11 0,10-1 0</inkml:trace>
  <inkml:trace contextRef="#ctx0" brushRef="#br0" timeOffset="299480">22659 18175 6585,'0'-5'3389,"0"2"2520,0 3-4660,-10-46-768,6 34 68,-8-35-499,10 46-195,-3 7 139,-1 9-100,-7 15-241,-4 12 50,1-4-638,-4 16-813,2-11-2635,5-10 1,0 0 3534,-4 13 0,3-8 0,10-25 0</inkml:trace>
  <inkml:trace contextRef="#ctx0" brushRef="#br0" timeOffset="300030">23440 17658 11822,'0'-3'5830,"0"1"-3387,0 2-2074,-18-27-413,12 23 32,-20-12 24,11 40-29,-10 17-6,1-2-5,3-7 0,0 1-39,-2 12 28,-4 7-67,17 0 38,15-20 1,11 13 50,5-20 45,26 1 56,-6-16 28,20-1 17,-9-18 17,1-7-79,-13-4 14,-11 3 0,-1-1 48,6-6 0,12-8-79,-24 16 135,-6 5-84,-11 7-107,0 1-11,-5 6 62,-2 6-6,-4 12-33,-8 15-45,-8 12 0,2-4-57,2-5 1,0 1-353,6-10 0,2 0 28,-5 14 0,3 0-536,5-8 1,3-1-3760,6 28-2807,11-9 7522,-1-19 0,0-16 0,-8-14 0</inkml:trace>
  <inkml:trace contextRef="#ctx0" brushRef="#br0" timeOffset="300240">24288 18305 3314,'3'-7'5876,"-1"1"-2047,-2 6-3348,0 0 634,-8 22-1328,0-1 250,-5 23-1969,4-7-4874,5-1 6844,2-11-38,1-5 0,1-14 0,0-2 0</inkml:trace>
  <inkml:trace contextRef="#ctx0" brushRef="#br0" timeOffset="300897">25225 17928 17445,'-55'-7'161,"1"-1"0,-1 1 1,5 1-1,1 0 1,9 4-62,-3 12 1,6 1 6,7-1-18,8-1-16,7-2 33,6-1 102,3-1 72,0 2-22,-1 1-73,0 3-62,-1 3-50,0 3-40,2 2 7,0 2-29,0 2-11,2-5 84,-4 14 45,0-8-17,-5 12-40,2-9-4,0-5 21,3-7 96,4-7 341,2-5 1138,2-2-1182,3-5-309,3-3-122,5-7-6,5-4-1,3-2-16,1 2-5,-2 5 16,-2 4-17,2 5-22,-6 3-11,9 5-11,-5 8-6,1 1-56,8 17 28,-9-3 22,3 14-11,-10-2-100,-10 16 89,-2-21-23,-7 7-184,-6-19-353,-6-2-969,-11 4-8246,-6-9 7970,12-6 1,5-7 0,18-2 0</inkml:trace>
  <inkml:trace contextRef="#ctx0" brushRef="#br0" timeOffset="301196">25249 17863 15928,'3'-5'3926,"0"2"-1215,-3 3-2420,49-29-128,-30 19-1,13-7 0,1 1 141,-11 7 358,10-4-409,-13 6-118,-1 0-78,-14 5-28,-2 2-2397,-2 0 2369,-7 7 0,5-5 0,-5 6 0</inkml:trace>
  <inkml:trace contextRef="#ctx0" brushRef="#br0" timeOffset="303532">15367 18390 15468,'-17'-26'-39,"3"7"202,14 25 150,2 8-94,1 9-130,3 7-72,-1-4 28,4 7 72,8 8 29,6 5-621,-4-16 1,1-1 603,11 10 85,-4-12 1,3-1 31,16 10-187,-11-11 0,2 0-324,-2-3 0,2-2 312,4 2 1,1-2-43,2 0 1,1-1 2,2-1 1,1-2-18,-1-1 1,1-2-3,0-1 0,2-2 25,0-2 0,1-2-17,1-1 0,0-1 0,-1-2 1,1-1 38,-2-2 0,-2-2 40,-3 0 0,-2-1 38,-7-2 1,-1 0 401,15-6 1061,-19 0-1392,-17 0 61,-15-1-234,-12 0 782,-4 1-687,-24-5-46,17 8 101,-6-2 1,-1 0-51,-5-4-17,-19-8-134,6-2-6,-6-3 185,3 2-247,7 3 241,20 11 96,10 3-253,11 7-105,0 0-180,4 1 285,12 4-5,5 3 432,13 4-309,1 4-139,3 6-74,4 4-39,4 8 57,0 5-35,-3 5-72,-7 5 45,-11 4-40,-12-11-334</inkml:trace>
  <inkml:trace contextRef="#ctx0" brushRef="#br0" timeOffset="305021">21227 15264 11844,'-9'-48'1932,"0"-1"1,1 6-1,0 9-1047,-1 21-812,2 10-90,2 7 281,-10 30-62,-2 15-443,2-7 1,0 3 313,0 5 0,1 1-778,-1 7 0,1 1 748,5-17 0,1 1 0,0 0 11,0 2 0,0 1 0,0 0-21,-1 2 1,0-1 0,0 1-3,-1 1 1,0 1 0,-1-1 5,-1 0 1,-1 1-1,0-1 8,-1 0 0,-1-1 0,-2 0 7,0-2 0,-1-1 1,-1-1-20,0-2 1,-1 0-1,0-2 15,-12 15 0,-1-2-4,0-4 1,-1-2-14,0-3 0,0-3-469,0-3 0,-1-3 468,2-4 1,-1-4-179,4-5 0,-1-3 243,-26 3 466,7-18-477,-4-27-67,19 1 16,13-1 1,2-3 89,-4-18 613,9 16 0,1-3-674,-2-6 0,2 1 769,-6-14-800,7 16 0,2 2 14,-3-8-6,-1-8 6,1 3-17,3 6 556,3 9-517,4 8-112,1 11-235,2 6 39,1 9 241,2 9 28,8 13-33,11 31 16,-1-13-116,-3-7 1,0 1 132,10 18-20,-4-13 0,0 0-11,-7-14 1,1-1 2,8 10 0,2-3 22,16 3 9,-15-15 0,3-2 11,3-3 0,1-3-12,3-2 1,1-3 22,3-2 1,2-4 10,2-3 1,0-3-37,-9 0 0,1-3 61,16-8 1,-1-4-28,-18 3 0,-2-1 27,19-10 1,-1-2-26,-21 9 1,-2 0 30,-1-1 0,-2 2 39,-2-2 163,-8 6 6,-11 8-74,-1 2 107,-2 2-381,-7 4 6,-5 1 0,-22 11 33,-7 3 529,-5 1-537,16-7 0,-2-1 31,-28 8-17,10-5 0,-5 1-6,-3-2 1,0 0-266,9-2 1,1-1 261,-6-1 1,5-2 31,5-2 5,-19 1-12,18-5-66,7 0-118,10-1-4660,19 0 4828,6 0 0,1-1 0,1 1 0</inkml:trace>
  <inkml:trace contextRef="#ctx0" brushRef="#br0" timeOffset="312621">12723 16402 6781,'0'-3'3327,"0"0"946,0 3-3892,1-16-101,-1 12 34,0-11 140,0 15 789,0 0-1036,2-2 163,-1-4-62,1 1 84,0-1-314,-1 3-274,0 3 264,1 8 21,4 2-27,6 13-6,4 4-17,6 6 11,4 5 6,6 3-11,4 3-11,3 1-12,1 0-551,1 0 535,1-2-40,-1-1-1790,-17-17 0,-2 0 1365,9 9-2717,10 10 2639,-20-23 0,-3-4 0,-8-9 1</inkml:trace>
  <inkml:trace contextRef="#ctx0" brushRef="#br0" timeOffset="313631">13170 16874 10399,'-5'-3'919,"2"2"1170,3 1-1159,-65-37-46,41 24-646,-12-8 1,2 2 635,20 11 531,2 1-1147,3 3 274,0 0-419,7 4 1387,0 0-1354,1 0-118,-2 0-11,1-1 11,-4 0 0,1 0-12,-3 0-21,1 1-29,0 0-11,2 0-150,1 2 105,3 0-168,-1 5 214,2-3 66,9 8 17,-1-6 101,23 10-101,-10-7 14,8 2 1,2 0-4,11 5-45,-10-5 1,0 1 34,16 6-18,-13-5 90,11-2 56,-16-6 73,12-1 33,-10-9-5,-3-5-28,-1-5-113,-8 0 299,5-6-248,-16 10 392,6-11-308,-13 10-162,1-2 28,-3-1-45,-2-6-50,0-3-6,-1-7 0,1 3-23,2 6 12,0-2 5,2 3 18,-1 1-12,1 1 0,-1 9 11,0 4-34,0 2-10,-1 3-3776,0 0 3781,6 8 0,-5-5 0,5 5 0</inkml:trace>
  <inkml:trace contextRef="#ctx0" brushRef="#br0" timeOffset="314955">16248 14927 11676,'1'-57'1045,"0"-1"1,0 13 0,0 4-32,6-17-706,-3 33 319,4-17 555,-2 16 6,-2 3-712,-1 6-370,-2 11-268,-1 6 173,-5 6 140,-4 8 45,-20 32-132,12-19 1,-2 2-475,-7 14 1,-1 1 448,7-11 0,-1 3 39,-3 6 1,-3 5 0,3-4-54,3-5 0,-1 2 1,-1 4 1,-5 9 0,0 1-1,4-8-15,1 1 1,0 0-8,2-6 0,-2 6 0,0 0 1,1-4-3,-5 11 1,0-1 6,1-3 1,-1 3-1,1-4 2,0 0 1,-1-1 6,-2 2 1,-3 2 0,4-6-5,8-15 0,-2 0 15,-9 11 1,-4 6 0,2-6-16,3-5 0,0-3 8,-11 15 1,1-3-9,16-19 0,2-3 36,-19 21 130,25-29 240,1-1-96,12-16-279,0-4-22,-1-3 78,-17-31-73,9 20 970,-17-27-970,13 25-22,0 0-1,-4-6-10,3 4-7,-7-19 18,5 3 0,0-10 5,9 18 39,3-5 1,5 7-40,0 5-22,4-1-73,-1 19-113,1-1 135,-2 8 62,4 12 6,3 7-6,2 7 45,7 33-57,-2-9 12,-6-21 0,1 2-14,2 5 0,0-2-8,1 0 19,2 0 0,1 0 9,7-4 28,11 8-23,-7-22 68,28-13-164,2-21-1700,-9 0 0,2-3-778,-9 0 1,-1-1-1916,2-2 0,-2 1 3792,11-7 1,-23 14 0,-12 6-1</inkml:trace>
  <inkml:trace contextRef="#ctx0" brushRef="#br0" timeOffset="320938">23265 5349 9593,'-4'0'-1502,"1"0"2370,3 0 68,12 4-23,4 0 84,16 4-201,7 1-225,12 3-347,-7-2-12,2-1 1,2 0-1268,-8-2 1,1-1 1090,8 2 1,3 0 41,-4-1 0,2-1 1,-4-1-545,-6 0 0,1 0 507,9 1 0,5 0 1,0 0 12,-10-1 0,0 1 0,-1-1-21,1 1 1,1 0 0,0 0 5,4 1 0,1 0 0,-3 0 45,10 2 0,-3 0-1154,0 1 0,-1 0 1100,-12-2 1,1 1 25,-2 1 0,3 2 0,-3-1-196,3 1 0,-1 1 175,-2-1 1,2 1-1,-2-1-13,-3 0 1,-1 0 52,16 6 1,-2 0-37,0 0 11,2 3 1,-2 1-23,-12-3 558,-2 2 1,-3 3-531,-6 5 17,5 14-23,-18-12 141,-1 25-102,-4-7-61,-3-13 0,1 2 3,-2-4 0,1 0 19,0 3 1,-1-1 363,5 23-367,-4-21 1,-2 2 16,0 4 1,-1 2-18,0 3 1,0 1 2,-1 9 1,0 1 935,-3-8 1,1-1-934,-1 1 1,0 1 2,1-1 0,0 0-6,1 0 0,0 0-2,1 1 0,0-1-1,1 3 1,1 0-9,0 1 0,1 1 3,-1 2 0,1 0-20,-1-13 1,-1 1 16,0-1 0,0 3 1,0-3-1,0 3 0,-1 0-23,1-2 1,-1 2 0,1-1 5,-1 10 1,0-1 5,-1 1 0,0 0 3,-1 0 0,0 0 78,-1 2 0,0-2-22,0-13 1,1 1-6,-1-3 0,0 3 1,0-3 6,0 3 1,0 0-34,0-2 0,0 2 0,0-3 12,0-1 0,0 0 36,0 20 1,0 1-12,0-19 1,0 1-66,0-3 1,0 3 0,0-2 8,-1 10 1,0-1 37,0-1 1,0-1-28,-1-1 1,1-1 86,0 0 0,0-1-153,1 1 1,-1-1 23,2 1 1,0 1 4,1 0 0,-1-1-26,1-10 1,0 0 20,0 19 1,1 0-11,-1-18 1,0 1 22,0 17 0,1 0 14,-2-12 0,1-1-2,-1 1 1,0-2-17,1-10 1,-2 1 20,1 18 1,0 0-22,-1-14 1,0 0 5,1 17 1,-2 1-14,1-8 1,-1-2-3,0 1 0,0 0 6,0-1 0,-1-1 0,0 0 0,0-2-3,1-10 0,0 1-1,-1 15 1,1 1-7,0-14 0,-1 0 19,0 17 1,0 1-1,0-9 1,0-1-4,0 2 0,0 0 8,0 0 1,0 1 0,0 1 1,1-1-9,0-1 0,0 0-32,0-11 1,1 1 14,0 16 0,-1 1 0,0-14 0,0 0-12,0 17 0,0 2-17,-1-10 1,0 0 10,0-1 0,0 1-16,0-1 0,-2 0-2,0-1 0,-2-2 17,1-10 0,-3-1-193,-11 14 0,-7-3-1000,0-13 0,-4-2 1210,-8 12 0,-1-4 0,-9-1 0,16-14 0</inkml:trace>
  <inkml:trace contextRef="#ctx0" brushRef="#br0" timeOffset="322130">27179 8568 18235,'6'-55'1325,"1"1"1,-2 4 0,-3 7-833,-11 9-342,-2 11 68,-13 3-135,-7 10-40,-20 5-241,18 9 0,-2 4 202,-16 10 1,0 4-15,16-6 1,0 4-17,-1 4 1,-2 5 0,6-1-7,11-2 1,3 0-10,-8 11 1,6 1 66,9 16-49,20-8 33,4-15 56,20-4 90,4-17 22,16-10-36,-18-13 0,0-5-40,-3-2 1,-2-5 43,5-10 0,-2-5-55,-5-1 1,-4-1-512,-4 7 0,-1-2 494,2-12 1,0 0 50,-6 11 0,0 0 159,4-12 1,-1-1-277,-5 15 0,-2 2 131,5-21 56,-11 27-73,-4 16 124,0 2-348,-1 6 723,0 4-661,2 25 45,5 10-20,-1 5 0,2 4 398,4 15-393,-2-11 1,-1-2-3,1-1 8,-2-10 0,0 2-17,1-5 1,1-2-9,8 26-17,2-7 17,-7-28 79,-2-12-7,-3-6 57,3-12 17,9-17 16,1-7 23,4-13-67,-11 15 195,0-7-195,-9 20 27,3-8 23,-5 17-123,-1 1-106,-1 5 5,0 6 56,12 15 16,-2-3-27,21 24-112,-2-2-241,8 13-482,-3 2 112,-10-12-4726,1 7 5488,-15-21 0,0-2 0,-9-13 0</inkml:trace>
  <inkml:trace contextRef="#ctx0" brushRef="#br0" timeOffset="322305">27728 8096 16913,'-3'-8'5322,"0"2"-4886,3 6 472,0 0-1692,-29-52-309,24 42-1763,-14-29 2856,43 64 0,-9-8 0,5 3 0</inkml:trace>
  <inkml:trace contextRef="#ctx0" brushRef="#br0" timeOffset="322721">27923 8210 22845,'1'-5'3008,"-1"2"-2728,0 3-387,4-21 102,-3 22 22,13 13 11,0 29-17,1-4 0,2 2 0,5 7-11,-5-15 0,-1-2-17,4-1 45,1 0 84,-7-13 224,-5-10-5,-3-11-174,4-11-34,4-16-39,6-14 5,4-11-33,2-2-44,-2 3 16,-1 10-34,-8 15-123,3 4-106,-8 16-163,6 0-178,-1 12-388,2 10 286,-4 1-2268,6 24-835,-8-6-2610,7 14 796,-1-14 5595,-5-12 0,-2-10 0,-7-7 0</inkml:trace>
  <inkml:trace contextRef="#ctx0" brushRef="#br0" timeOffset="322922">28534 8304 25758,'6'-35'464,"-1"-1"1,5-21-437,-8 53-157,0 3 40,1 9 89,2 10-39,5 16-118,2 12-168,-1 10-182,-7-21 0,-1-1-92,0 13-1580,-5 12-5898,-1-31 8077,-2-1 0,3-15 0,2-9 0</inkml:trace>
  <inkml:trace contextRef="#ctx0" brushRef="#br0" timeOffset="323105">28766 8073 16398,'-2'-4'3910,"0"0"-5849,2 4 282,-17-25-1508,17 30-4643,-11-12 6960,19 27 0,-2-4 0,-3-12 0</inkml:trace>
  <inkml:trace contextRef="#ctx0" brushRef="#br0" timeOffset="323964">29399 8324 23903,'-33'-42'140,"1"0"0,-6 2 0,-1 12-95,-15 30-37,21 1 1,0 3 2,-24 14-11,8 11-5,10 9-7,11 7-4,12 2-18,12 0 28,16-4 29,24 0-6,-6-17 67,26-2 50,-12-20 40,12-10 44,1-14-427,-28 3 0,-2-5 327,0-4 0,-2-3-40,0-5 1,-2-3-26,-2-4 0,-1-2 22,-2-2 1,-2-1 33,-3 2 1,-1 0 13,-2 5 0,-3 0 64,-2 2 1,-1 3-64,-1-8 100,-2 4-73,-1 25-84,0 2-101,0 5-72,0 5 72,1 12 687,4 11-658,3 20-21,-1-9 1,-1 1-11,0-2 0,-1 0 5,-1-1 0,0 0-120,2 25-40,-2-19-38,4 5-40,1-11-67,3-9 78,4-10 174,6-7 73,4-7-12,6-9 62,16-13 12,-5-2 50,6-5-34,-21 13 146,-8 5-50,-13 7-141,-2 2-78,-5 2-140,0 0 190,0 6-10,2 2 32,4 6 18,7 1-17,5-2 16,3-5 40,1-3 67,-1-8 118,0-10-191,-7 1 62,0-14-23,-8 4-16,-1-9-12,-4-1 96,-1 0-23,-5 9-134,2 7 22,-3 10-39,2 6-28,-6 1 17,-9 7-6,-9 10 0,-4 12-3,13-3 1,3 1-15,-4 11 3,10-8 1,5 1-105,10 7-301,10 9-1318,16-6 1754,17-7 0,-20-17 0,0-5 0</inkml:trace>
  <inkml:trace contextRef="#ctx0" brushRef="#br0" timeOffset="329430">24899 12706 13379,'-29'-21'1428,"0"-1"1,-20-13-1452,45 33-190,0-1-319,5 3 796,4 1-46,3 0 135,12 3-107,9-1-61,16 2-34,12-1-78,-18-2 0,0-1-34,16 1 3,-17-1 0,2-1 31,-5 0 0,0-1-26,1-1 1,2-1-146,5 0 0,0-1 171,-10 0 0,-2-1 17,15-1 117,-5-1-90,-23 4 158,2-1-264,-15 3-101,0 0 325,-5 1-235,0 2 22,1 3 6,4 8 0,1 3 0,4 6-5,0 1-12,-2-5 17,1 9 78,0 4-33,-1 5-28,-1-2-3336,-3 14 3330,-2-22 45,2 27 74,-2-5-108,1-7 28,2 17 85,4 2-107,-2-11-3,-1-10 0,1 0-110,0 17 113,-3-21 0,0 3 50,-1 7 1,1 0-23,-2-7 0,-1 0-3,1 8 0,-1-2-2,0 13 13,-1-13 1,0-1-43,0 1 20,0 6 0,0-1-36,0-6 5,0 6 0,0 1-22,0-6 2,0-2 1,1 2 14,1 12-4,2-12 1,1 2-12,0-8 1,0 0 1278,3 7 0,-1-2-1281,4 11-3,-5-22 0,0 0 31,4 18-6,-1-14 0,0 1-289,4 12 272,-4-16 1,1-1 22,2 12 55,-2-9 1,0 0-95,5 26 16,0-3 28,-3-3 18,2 4-29,1 2-20,-6-25 1,0-1 19,5 25 0,1-2 1,-1 0 4,0-6-10,0-3 745,-3-13-723,4 13-39,-7-25 55,7 27-27,-8-23 11,2 11 34,-4-2-57,-2-14-3069,0 9 3047,-2-18 49,1 14-16,-1-8-27,0 3 39,-1-4 0,1 1-11,0 0-11,0 7-23,0-13 3426,0 7-3432,0-12 34,4 9-5,-1-6 0,2 6-18,-1-7 7,2 7-12,-2-8 23,5 18-23,-4-7 11,3 11-16,-3-3 22,2-2-11,-2-6 16,4 5 29,-3-10-17,4 7 5,-3-7-5,1-1-28,-2-3 44,5 7-61,-2 1 11,-1 0 34,1 5 6,-3-6 33,3 6-23,-1 0 12,2-2 45,-1-3-74,-1-6 102,3 4-56,-3-7-18,3 4 12,-3-4-33,-2-2-29,1 0 17,-2-1-11,1 1-5,1 2 5,2 4 5,2 3 23,4 6 6,2 3-6,3 3-6,0 4-22,-1 0 6,-1 0 5,0 1-5,-1 0-17,-1 2 39,-1 2 11,-1 2-6,-1 1-21,-3-8 38,1 7-16,1 3-6,1 5-28,2 7 11,-5-6-6,-3-9 3,-2-9 1,0 2 36,3 15-37,-3-13 1,1 1 13,3 21-33,-2-1 0,-1-3-28,-1-2-1,-2-1 12,-2-1 12,-1-10-12,-1 21 11,-4-12-20,1-12 1,-2 0-14,-5 15-12,-2-9 0,-2 1-90,3-14 1,-1-1 165,-6 12 0,-1 0-498,2-11 0,-1-1-1253,-2-1 1,-2-1 1708,-18 20 0,12-15 0,11-14 0</inkml:trace>
  <inkml:trace contextRef="#ctx0" brushRef="#br0" timeOffset="331446">25464 11997 5997,'-8'0'5210,"2"1"-1847,6-1 193,0 0-2721,-43-8-23,21 6-113,-28-5-32,31 6 27,10 0-330,2 0 558,5-1-474,11-3-330,8-4-84,4-2-12,18-4-22,12 1 0,7 0-715,-22 7 0,-1 2 721,14 0-283,-17 3 1,2 0 281,27-2 12,-13 1 0,1 0-14,-16 1 0,-1-1 19,8 0 0,-5-1 258,-9 2 196,-7 0-173,-15 1-225,-42 0-72,-15 2-1,19 0 1,-3 0 8,-11 3 0,2 0 993,-12 4-993,12-2 0,-1 1 325,7 1 1,1 0-335,-13 5 1,3 1-20,16-6 0,2 1-58,-24 11 21,48-17-94,5 1 576,6-3-359,18-1-66,18-4-17,4 0 11,-8-2 0,1 0 11,23-5 8,-22 3 1,-2 2 70,7-3 44,-14 3-83,-24 5 212,-4 1-263,-18 0-11,-9 1 11,-26 3 39,-9 1-397,9 1 369,-7 0 11,16 0-66,8-3-57,10 1-46,20-3 35,5-1 163,12 1 386,24 0-471,16-4 28,-15 0 1,1 0-236,17-5 255,-22 3 0,-2 0-8,10-2 16,6-1-16,-24 4 34,-8 2-12,-14 2 39,-4 0-39,-7 3-11,-18 4 28,-20 7-20,15-5 0,-1 0-85,-3 0 1,2 0 64,-20 5 6,9-4-11,28-5-5,4-3-6,10 0 44,8-2-10,3-1-12,19-3-6,33-8 1,-24 5 0,0-1 2,3 0 0,0-1 40,9-3 0,-4 1 368,1-1-391,-6 1 0,-1 1 54,7-3-40,-8 2 0,-9 3-17,-21 6-22,-4 1 0,-2 1 0,-8 5 28,0 0 56,-32 13-28,-2-1-33,-12 3-9,22-11 0,-1-1 22,-3-1 1,0-1-928,0-1 1,0 0 904,3-1 0,1-1 59,-15-1-34,26 0-27,-1-1 38,15-1-33,5 0 5,2 0 1798,7-3-1848,-1 0-12,20-8 24,24-5 16,5-2-132,-18 6 1,1 1 137,20-7-1,-15 6 1,8-1-17,-29 7 11,11 0 5,-26 4-16,0 2 17,-10 0 273,-4 1-273,-3 2-1,-33 8 1,-2 1-4,9-2 1,-2 0-3,3-1 0,1-1-95,1 0 0,2 1 145,-23 7-44,15-5-12,16-2-11,10-5-11,11-3 11,4-1 17,11-1 6,20-6-23,24-4-152,-20 2 0,2 0 183,-6 2 0,1-2 30,12-2 1,-3 0 28,1-1 183,7-3-267,-35 10-672,-14 5-6660,-17 10 7343,-7 3 0,4-2 0,2-2 0</inkml:trace>
  <inkml:trace contextRef="#ctx0" brushRef="#br0" timeOffset="334854">26965 15217 19011,'2'-46'644,"1"1"0,-2 5 0,2 9 1438,1 18-2082,-2 9 598,-1 5-677,0 6 461,2 10-349,2 13 18,0 25-40,-1-13 1243,-2 11-1220,-12-3-12,-1-14 102,-7 10 184,5-27 17,4-12-135,4-13-94,1-13-35,1-19-1710,5 1 1,3-1 1688,3-17 30,6 3 0,2 2-217,3 10 194,-2 6 1,1 2-11,5 2-3,5 0-23,0 10-44,11 10 3295,-10 7-3307,15 14 17,-12 11-11,7 15-6,-6 12 14,-19-15 1,-3 1 282,2 15-261,-10-15 1,-5-1-3,-6 4 65,-6 2 7,2-16 85,4-13-51,4-15-67,1-14 28,3-18 28,6-14 17,9-7-51,1 24 1,2 0 22,16-15-51,1 6-11,-2 20-22,-4 11-17,11 3 0,13 13 17,-16 2-79,20 17-173,-17 3-652,10 11-413,-3 4-979,-4-1-1883,-7-4-4032,-7-11 8222,-4-10 0,-12-9 0,-4-7 0</inkml:trace>
  <inkml:trace contextRef="#ctx0" brushRef="#br0" timeOffset="336447">28036 15166 24906,'38'-44'207,"-1"7"-168,-19 35 0,12-4-5,15-7 67,-5-2-33,-1-1 116,-9-4 108,-12 4 284,1-10-402,-10 9 229,-6-8-302,-7 16 50,-6-7-78,-9 8 11,-1 0-62,-4 4-27,6 2-1,5 4-16,-7 15 22,7-2-51,-16 41 18,13-11-174,5-11 1,1 2 71,2 21 46,7-13-236,23 13 107,9-27 153,-6-10 1,3-4-20,30-8 78,-9-13 17,11-16 40,-16-7 33,-14 6 0,-1-2 67,13-16 17,-5-4-3330,-19 10 3213,-8 7 32,-5-14 29,-4 11 259,-1-12-225,0 12 55,-1 8-100,1 8 202,-1 6-219,0 6 3332,0 0-3685,0 2 348,4 1-45,3 0 44,31 2-117,8-2 28,12 1 11,-17-2 0,-1 0 33,5-2-5,9 0 112,-29-1-28,-17 1-33,-1 1 89,-6 1-122,0 0-46,-2 5 0,-1 7 0,-3 14 0,-1 12-130,-3 10-419,3 5 207,2-11-1091,13 7-298,8-23-734,16 5-133,14-21 1242,10-15 1445,-24-1 1,0-2-1349,1-4 0,-1 0 1875,17-10 138,-18 5 1,-1-1 360,7-10-527,5-5 1115,-9-5-840,-21 14-247,0-11-219,-19 12 3054,-11 5-3305,-14 6-101,3 6 492,-18 8-525,17 7-7,-10 9-22,18 5 12,8 4 5,8-7-11,14 9-1,7-12 7,4 3 22,8-9 44,0-9 79,-3-7-39,-3-1 336,-8-13-118,-7 4-56,1-5-211,-4 7-52,-1 5 0,-2 3 0,1 5 0,-2 9 0,-2 13 0,-6 23 0,1-12 0,-1 2-611,-3 8 0,-1 2 611,-3 4 0,-1 0-37,-2 3 1,1-1-18,3-12 1,-2 0-76,-11 11 1,-3-5 84,-13 0 55,14-17 1,-1-5-1,-1-8 34,9-28-57,17-9 18,12-23-17,9 7 0,6 0-1,-5 9 1,2 1-52,17-20 1,4 1-64,-5 13 0,1 2 3,11-9 0,2 1 2,0 4 1,1 1-23,-3 5 0,0 2 14,-4 4 1,-1 3-43,3 1 0,-2 2 98,13-2 45,-21 9 0,-2 1 89,1 2 28,1-1 90,-12 3-50,-12 2 235,-6 3-196,-7 0 1195,-2 1-1273,-2 0-6,0 1-28,2-1-51,3 1 1,2 0-6,1 0 22,8 9 6,6-1-16,10 6 10,4-5 6,2-5 6,-2-5 27,-2-8 6,-4-6-16,-6 1 167,0-11-67,-9 6 29,-1-7-95,-8 5-85,-6 4 0,-8 5 0,-8 5 0,-9 7 0,-10 12 0,-6 13-222,22-6 1,2 3 221,0 3 0,4 1-141,3 4 1,3 0-331,-2 19-990,20-15 1,9-1-4494,24 3 5954,-11-14 0,2-3 0,8-7 0,-14-9 0</inkml:trace>
  <inkml:trace contextRef="#ctx0" brushRef="#br0" timeOffset="377112">30768 7854 23086,'-32'14'89,"0"-1"1,2 5 0,2 3-82,4 12 0,4 4-794,3 2 1,2 2 782,5 2 0,2 0-25,4 2 0,5 0-42,3 1 0,8 1-571,8-3 1,6 1-1,-1-4-384,-1-1 1,2-1-862,1-4 0,3 0 1,-4-5 1885,16 13 0,-20-21 0,-3-2 0</inkml:trace>
  <inkml:trace contextRef="#ctx0" brushRef="#br0" timeOffset="377889">31277 8347 18028,'1'-10'3035,"0"2"-2659,-1 8 167,0 0-454,-20 28 489,15-21 200,-13 20-408,21-30 145,9-8-274,8-12-79,10-16-98,-11 12 1,0-4-569,9-19 0,-1-1 529,-7 13 0,0-1 7,0-2 0,1-3 0,-1 3 40,2-3 1,-2 2 11,4-8 1,-1-1 82,-3 6 1,-3 2 163,2-10-208,-9 16 39,-11 26-134,-2 8-50,-8 7 28,-14 14-18,-15 18 12,15-8 0,0 3 16,-2 7 0,2 3-47,3 2 0,3 3-14,4 0 0,5 2-1610,6 7 0,5-2 1571,1-17 0,3-2-110,9 11 1,6-4-688,21 0 604,-12-19 0,4-2 114,-1-6 1,3-4 137,-1-4 0,1-4 67,-1-5 0,1-4 33,6-7 0,-2-2 54,14-10 5,-18 4 1,-4-1 117,1-9 73,2-7 775,-12 7-708,-12 10 2921,-11 9-3279,-13 8-23,-17 9-22,-17 8-12,-6 12-16,4 8 568,14 6-636,17 3 173,13 1-318,26 6 190,-2-18-25,11-10 0,4-4 76,13-7 45,12 2 67,-5-22-179,-14-8 280,5-14 106,-6-14-207,-17 13 67,-5-11 5,-13 17-33,-7-6-28,-6 5-11,-14 0-84,6 12-17,-10-1-67,9 14 94,-8 5-358,1 13-3923,-4 15 3368,10 0-3348,-4 21 4234,11-3 0,2-13 0,7-4 0</inkml:trace>
  <inkml:trace contextRef="#ctx0" brushRef="#br0" timeOffset="378412">32433 8219 26183,'13'-38'308,"-1"-1"0,0-21-302,-36 64 5,-16 14-22,13 3 11,-8 14-28,16-2 5,10 0 29,6-9-34,9 1 11,2-9 101,6-2-45,-6-6 269,1-5-72,-4-9-152,0 1 151,5-12-62,-4 4-49,2-4-68,-3 7-34,-2 5-11,-1 2-61,-1 5 27,1 10 51,0 21-48,-5 15 1,-3 7-560,0-13 1,-2 2 557,-4 12 1,-4 6-1,-1-1-482,0-11 1,-1-2-1,-2 4 431,2-7 0,-2 3 1,0 1-1,-1 0 1,0-3-463,-1 3 1,0-1 0,-1-2 0,-1 1 510,-2 3 1,-2 0 0,0-1-1,2-7 20,-7 9 1,-1-9 13,-5-4 0,2-9 742,4-11-748,-10-13-89,35-59-20,8 17 1,4-4-484,2 0 1,2-3-1,3 0 357,4-3 1,2 0 0,1 2-15,5-12 0,5 0-148,2 5 0,4-2 1,0 5-444,0 4 0,2 2 94,-4 4 0,3-2 0,-1 4-553,4 0 0,0 5-1764,-1 3 0,0 3 915,-7 6 1,0 1 2142,14-3 0,-3 2 0,-10 6 0,13-6 0</inkml:trace>
  <inkml:trace contextRef="#ctx0" brushRef="#br0" timeOffset="378812">32877 8280 24749,'2'-42'478,"0"0"0,0 3 0,-1 11-355,-2 24-195,1 3 60,-1 10 57,-1 21-22,1-1-40,-3 14 0,-1 2-5,1-4 8,-3 2 0,1 0 25,-2-4 0,0 4-11,3-15 22,2-11 96,2-10 302,1-5-140,12-25-118,2-4-27,15-26 5,1 3-90,-4 9 11,-5 15 1,2 2 22,7-3-22,19-7-45,-24 22-17,7 4 11,-14 17-101,6 11-218,-1 17-436,-6 15-1637,-8 8-879,-10-10 3260,-9 0 0,4-31 0,-1-1 0</inkml:trace>
  <inkml:trace contextRef="#ctx0" brushRef="#br0" timeOffset="379079">33317 7899 23915,'-3'-9'2739,"0"1"-2431,-4-26 0,-2-4 128,2 13-313,-3-16 1,1 5-63,5 28-33,2 5-11,2 7 0,5 9 0,8 20 2,-1-4 1,2 2-440,4 11 0,1 3 445,2 10 1,-2 4-467,-7-16 1,-1 1-1,-3 2 431,0 3 1,-2 1 0,-3 1-83,-3 1 1,-4 0 0,-2 0-695,-4-1 0,-3 0 0,-2-3 408,-1-6 0,-1-3 0,0-3 0,-2 2 0,0-7 0,-6 3 0</inkml:trace>
  <inkml:trace contextRef="#ctx0" brushRef="#br0" timeOffset="388396">30757 14723 20711,'13'-51'1551,"0"0"0,-1 6 1,-3 11-1355,-7 22-209,-3 10-32,-2 6 102,-12 19 1,-6 8-17,0 0 0,-1 2-1256,-1 5 1,-2 3 0,0 1 1220,1-2 1,2 1 0,0 1-14,1 2 1,0 2-1,2-2 121,-3 9 0,3 2-179,6-6 1,2 4 0,4-4-260,6-1 1,5-2-320,0-4 0,3 2 0,4-4-3150,14 1 0,5-6 3583,0-7 1,1-5-1,11 4 1,-16-15-1</inkml:trace>
  <inkml:trace contextRef="#ctx0" brushRef="#br0" timeOffset="389756">31405 14831 23590,'5'-40'742,"1"0"0,-4-23-759,-26 64 28,-5 10 0,-4 4-5,-1 2 0,0 3-462,-5 2 0,1 3 467,0 6 1,2 2-15,9-4 0,2 2-31,-3 7 1,2 2-9,7-2 0,5-1-9,6-2 1,6-1 10,20 25-25,0-33 1,4-3-3,9-2 0,3-3 41,4-4 1,2-4 33,2-2 1,1-6 36,-2-4 0,-1-6 27,-2-3 1,-3-5-182,-4-6 1,-2-4 234,-3-5 0,-4-2-39,-3-5 0,-2-4 28,-2-12 0,-3-1-70,-5 17 0,-1 0 33,-1-13 1,-5 3 106,-15-3-68,-13-4-78,2 33 1,-3 3-40,-12-2 632,-20 11-637,23 22-51,-7 13-79,7 17-123,22-13 1,3 2-871,2 4 0,5 2-3112,6 5 0,5-1 3681,1-2 1,2-4 0,7 12 0,-3-23 0</inkml:trace>
  <inkml:trace contextRef="#ctx0" brushRef="#br0" timeOffset="390390">32080 14744 20571,'3'-7'4223,"-1"2"-3870,-2 5 101,0 0-432,-20-15-22,-2 34 0,-18-1-17,21 10 1,3 6-46,0-1 0,3 2-261,1 0 1,4 0 11,1-1 0,4-2-708,11 28-488,12-8-269,17-11 135,10-10 465,9-15 717,1-18 616,0-15 40,-6-14 839,-6-12 191,-6-6 145,-7-5-330,-17 23 0,-1 0 38,3-15 84,-5 3-688,-9 25-292,-4 10-133,0 6 394,-6 7-423,-5 9-16,-7 14-6,2 3-12,-4 17-60,10-3-52,2 13-4,9-3 27,8-8 67,5-13 79,3-15 17,-1-11 50,6-21-62,-5 2 51,9-23 84,2-7-129,-5 7 56,13-15 22,-11 23 0,8-3 6,7 6-128,-6 11-18,6 8 6,-15 9-11,3 13-23,-8 10-27,1 14-203,-6 8-2650,-9-19 0,-2 1 802,0 10 1545,-8 12 0,3-40 0,-4 4 0</inkml:trace>
  <inkml:trace contextRef="#ctx0" brushRef="#br0" timeOffset="390639">32935 14639 22319,'0'-11'3758,"0"2"-3249,5-23 1,1-2-73,-2 13-373,1-16 1,1 7 30,-2 26-90,-1 8-5,3 6 23,23 45-7,-12-21 1,1 2-599,4 7 1,1 3 581,-4-6 0,1 2 0,-1 1-8,-1-4 1,-2 1-1,1 3-79,0 4 0,0 5 1,0 0-1,-2-1-352,-1 6 1,-3 0-1,-3 0-1104,-3 5 1,-4 0 0,-6-6 1072,-9 0 0,-6-8 0,4-18 0,-1-5 0,-8 0 0</inkml:trace>
  <inkml:trace contextRef="#ctx0" brushRef="#br0" timeOffset="391863">33330 14478 24172,'6'-48'789,"0"-1"1,-1 6 0,-1 9-644,-4 24 131,0 6-131,0 4-166,4 1 26,0 3 33,16 11 36,5 4 1,3 3-492,5 4 0,1 3 451,-3-2 1,1 3 0,0 1 3,-3 1 0,0 2 0,-2 1-439,0 6 0,-2 1 0,-2 3 424,-1 5 1,-3 3-1,-2 1-622,-3 6 1,-3 2 0,-3 0 595,-4-12 1,-2 1 0,-2 0-1,-3 0-75,-1 2 0,-3 1 0,-2-1 0,0-3-140,-2 6 1,-2-3 0,-4 0-1148,-3-7 0,-3 0 0,-3 0 0,1-5 1364,-2-3 0,-1-3 0,1-1 0,-10 13 0,3-5 0,11-19 0,0 0 0</inkml:trace>
  <inkml:trace contextRef="#ctx0" brushRef="#br0" timeOffset="431430">1318 7300 20224,'-57'7'845,"0"0"1,0 0 0,25-3-751,37-3 236,38-10-281,-14 2 0,5-1-1421,19-7 1,6-1 1342,-16 4 0,2-1 0,0 0-82,3-1 0,2-1 0,-1 0-83,1 2 1,-1-1 0,-1 1-113,-4 1 1,-1 0-1,-1 1-441,9-2 1,-5 1-2336,13-2 265,-38 9 16,-39 14 1472,-28 9 1482,12-5 0,-2 2 588,-4 1 0,0-1 1229,2 1 0,1-1-439,4-1 0,2 1 596,-14 13-242,14 2-716,11 6-385,4 10-472,3 12-627,7-24 0,1 2 303,1 4 0,1 1-85,2 3 1,3 0-309,4 4 1,2 0-1824,4 0 1,2 0 2226,1-7 0,1-3 0,6 10 0,-8-24 0</inkml:trace>
  <inkml:trace contextRef="#ctx0" brushRef="#br0" timeOffset="431689">2622 7364 23730,'-49'10'226,"-1"0"1,1 0 0,-11 3 0,5 5-213,7 11 0,6 7-2856,9-1 1,6-2 2802,-1 9-59,10-8 0,4 1 1076,10 15-1768,19 9-487,27-13 220,-10-28 0,4-4 1057,10-5 0,0-3 0,6 1 0,-3-7 0</inkml:trace>
  <inkml:trace contextRef="#ctx0" brushRef="#br0" timeOffset="432496">3477 7202 24094,'-32'-9'19,"1"0"1,-19-1-20,35 42-6,6 0 1,7-8 16,5 2 23,4-6-3214,7-8 3332,-3-6 228,2-4-44,-3-8-66,2-5-41,-1-9-10,-1-13-79,-5 5 3341,-2 1-3296,-3 9-50,0 11-107,-1 1-196,-1 4 50,0 3-61,0 4 56,-1 6-415,-1 10-1501,2 12-806,-1-1 2845,6 7 0,-3-29 0,1-2 0</inkml:trace>
  <inkml:trace contextRef="#ctx0" brushRef="#br0" timeOffset="432805">3535 7651 23775,'-41'41'39,"-1"-1"0,4-3 0,13-6-16,25-15 94,10-2 214,9-7 21,1-2-83,-1-2 689,-4-7-689,-9 0 241,6-16-381,-8 8 212,3-23-167,-6 13-73,-3-10-85,-2 14-16,-3 3-442,0 8 44,1 3-2688,-2 13 3086,1 3 0,2 1 0,2-3 0</inkml:trace>
  <inkml:trace contextRef="#ctx0" brushRef="#br0" timeOffset="434496">4466 7416 23931,'10'-52'524,"-1"0"0,0 0 1,0-2-1,0 0 1,-3 14-324,-4 13-122,0-8-174,-2 34 27,0 6 62,0 27 1,0 8-6,0 8-464,-1-2 1,0 3 479,0-9 1,-1 1-12,-2 13 1,0 2 5,0-3 0,1 0 8,0 2 0,0-5 9,1 1 89,4-25 46,-1-16 318,6-21-352,4-16-96,3-7 25,3-7 1,3-3-287,-3 9 1,2-1 260,8-16 1,3-1-598,-4 11 1,-1 4 579,-5 9 1,0 2-17,2 1 0,0 4-51,2 5-27,8 2 33,-14 18 378,9 14-585,3 30 11,-2 9 757,-13-18 0,-2 2-752,-5-4 1,-1-1-101,4 18-483,5 1-99,11-22 733,6-8 196,11-17 101,-3-23 106,3-14 151,-3-7 141,-7 1 78,-10 8-84,-10 10-230,-9 10-213,-4 6 779,-1 3-902,0 1 85,0 3 10,-1 0-11,2 0 51,5-3 67,5-1 39,11-8-107,0-1 107,30-26-28,-13-3-366,-10 7 0,-1-2 298,5-19-5,-13-1 1,-3-2-54,-8 22 0,-1-1 15,3-16 1,0-9 0,-1 5-538,-4 5 0,-1 1 547,0 4 0,0-2 0,-2 3 45,-2-1 0,-1 5 56,-6-20-50,-4 25-68,-1 17-55,-2 17 22,2 8-6,-5 16 0,0 7 6,1 2 0,1 4-211,-1 1 0,1 3 1,0 1 211,3 1 1,2 0 0,1 1-14,1 2 1,1-1-1,2 1-28,1-2 1,1-1 0,2-1-68,5 17 1,2-4 44,-2-16 0,4-3 74,11 3 0,4-5-242,17-5 89,-8-13 1,3-4 128,-1-13 1,1-7 33,5-4 0,-1-6-291,3-5 0,0-4 338,-1-4 1,-2-1-23,-9 6 1,-2-2 139,5-10 1,-3 0 1240,-1-3-1143,1-10 476,-22 31-688,-18 12 69,-1 9-131,-23 10-6,-3 10-11,-10 12-11,4 6 767,15-5-812,8 14-11,13-19-34,7 8 51,5-18-17,20-5 101,0-11 44,14-8 85,-3-11 33,-3-13-45,-3-9 29,-7-6-79,-7 7 151,-3-21-162,-10 29 173,1-25-222,-8 34-24,-1-2 0,-3 16 0,-1 3-85,-2 10-39,-6 7-296,-4 25 230,7-8-325,3 20-264,19-16-117,10 4 308,19-7 414,19-12-93,-20-15 0,1-5 320,3-4 0,0-4 62,1-2 0,-3-4 98,-3-2 0,-3-3 78,-5-1 0,-3-1 308,13-21-100,-13 0-62,-11 3-45,-7 6-252,-6 12-28,-3 8-68,-10 11 441,-5 13-497,-14 16-10,1 23 19,14-17 0,1 2-603,2 6 1,3 2 568,1 5 1,4 2-26,2 4 1,2 1-76,3 5 0,1 1-13,-1-18 1,0 1 0,0-1-11,2 9 1,-3 2-230,-4-2 1,-3 5 0,-4-4-795,-2-12 1,-2-2 0,-1 0 1183,3 1 1,-1 1 0,-3-3 71,-12 7 0,-2-11 229,-3-18 23,-7-14-22,6-28-147,9-7 107,10-7 1,4-4-287,6 10 0,2 0 85,-1-14 0,3 0-43,5 13 1,3 1 559,18-22-638,-6 29 0,4 2-118,7-1 1,5 0-158,1 3 0,4-1 0,-1 2 1205,3-3 1,2 0-1304,0 1 1,3-2-1,-3 1-758,-2-2 0,-2-1 1190,12-10 0,-3 0 0,-21 16 0,-3 1 0,14-18 0</inkml:trace>
  <inkml:trace contextRef="#ctx0" brushRef="#br0" timeOffset="434913">7218 7115 13951,'2'-7'4067,"0"2"-481,9-56-2858,-9 36 139,3-11 0,-2 2-491,-6 19 546,-3 7-861,3 5 2439,0 3-2623,2 4 67,0 12 56,1 20-23,2 21 12,0-20 0,0 2-232,0 3 1,1 1 236,-1 0 1,0 2 5,-2 4 0,-1 0 3,-1-10 0,0-3-9,-3 27 40,0-30 38,3-22 175,1-3-46,2-9 226,11-30-427,-3 8 0,3-7 0,4-2 0,13-17-186,-8 20 1,1 0 185,1 3 0,1 2 229,2 4 1,-1 2-230,10-1 0,5 8 0,-10 15 0,12 9 0,4 10-734,-17-5 0,-2 2-431,8 8 1165,4 15 0,-31-30 0,0 4 0</inkml:trace>
  <inkml:trace contextRef="#ctx0" brushRef="#br0" timeOffset="435655">6585 7162 25562,'2'-36'1047,"-1"8"-806,-2 26-174,1 2 62,-3 0 89,2 0-179,-1 0-22,1 1 431,0-1-364,-1 2-56,1-3-17,-2 0-5,1 0-23,0 0 6,1 1-45,0 0 5,-2 0 12,-3 1 50,-8 3-11,-7 4-22,-5 4-12,-7 9 23,11-5-6,-9 13 1,9-6 16,-4 8-17,4-3-62,9-2-145,10-2-834,23 2 1058,30 2 0,-19-12 0,10-3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08:51:51.1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3275 846 30395,'0'-6'-508,"0"1"-50,0 5 1698,-22-41-3495,16 37 2024,-13-15-402,25 61 355,3 20 1552,-2-26 1,0 2-1939,-1 1 0,0 1 28,-1-1 1,0 0-921,-2-3 0,-1-1-642,0 22-1569,-4-18 1774,1-17 1491,-1-16 1563,4-28-443,-2 2 844,1-30 213,-6 4-431,-2 6 0,-1-1-831,-5-18 432,1 5 0,0 0-495,3 6 109,1 4 1,2 0-149,1-2-309,2-6-108,10 14 76,12 9 105,20 10-170,20 9 114,-21 11 1,1 2-404,7 5 0,2 4 349,3 6 1,0 5-21,2 3 0,-1 4-62,-5 3 1,-5 3-13,-6 0 1,-8 3 64,-9-2 0,-10 2 145,-13-2 0,-10 0 55,-11-1 1,-8-3 27,-10-1 1,-6-4-497,5-8 1,-2-2-1,2-2 468,-4 0 1,2-2 2,-5 0 0,1-4-60,14-7 1,3-3 166,-13-5 456,-6-7-1251,43-16 89,14 5-6626,32-14 7186,0 15 0,-4 3 0,-12 9 0</inkml:trace>
  <inkml:trace contextRef="#ctx0" brushRef="#br0" timeOffset="234">4145 927 17076,'1'-4'4945,"1"1"-2710,-2 3-2229,7-9 11,-8 25-79,5 13-44,-7 9-331,0 22-454,9-23-1433,3 8-7507,13-5 8608,-7-17 1,0-6 0,-12-15 0</inkml:trace>
  <inkml:trace contextRef="#ctx0" brushRef="#br0" timeOffset="394">4327 805 9022,'-2'-9'9118,"1"2"-8250,-10-26 0,-3-4-436,3 15-250,-6-18-1,-2 5-438,8 27-353,0 4-438,7 12 1048,12 23 0,-6-15 0,7 11 0</inkml:trace>
  <inkml:trace contextRef="#ctx0" brushRef="#br0" timeOffset="767">4450 847 21461,'11'62'19,"-4"-27"1,3-1-31,18 22-809,3-2 814,-12-26 1,-1-2-3745,9 3 3772,-9-12 1127,-1-8-858,-7-15-128,1-2 498,4-27-375,-7 11 125,2-6 1,0-2-15,1-9-122,6-17-102,-5 17 159,0 8-371,1 10 3375,-2 10-3616,8 7-398,2 10-1994,17 14-2816,-4 6 5488,8 16 0,-24-20 0,-3-2 0</inkml:trace>
  <inkml:trace contextRef="#ctx0" brushRef="#br0" timeOffset="943">5131 974 25735,'30'-20'-106,"-6"17"-264,-23 52-11,3-9-1075,8 10-8375,9-7 9824,-2-6 0,-1-9 0,-12-20 1</inkml:trace>
  <inkml:trace contextRef="#ctx0" brushRef="#br0" timeOffset="1128">5450 760 17305,'-4'-8'5204,"1"1"-4790,3 7-72,-28-62-706,21 46 73,-9-19 0,4 11-892,15 37-5191,11 14 6374,4 4 0,-3-8 0,-5-9 0</inkml:trace>
  <inkml:trace contextRef="#ctx0" brushRef="#br0" timeOffset="1901">6054 871 23706,'-47'6'110,"-1"-1"1,1 0 0,0 2 0,2 1 0,4 4-94,-3 14 0,5 5-820,0-1 1,4 2 782,6-1 0,4 1-33,7-3 0,4 0 439,1 21-526,20-11 307,13-12-200,13-13 72,12-17 17,9-17-3,-26 3 0,0-4 31,0-4 0,-2-4 11,-2-5 1,-2-3-1,-3-5 0,-3-2-1042,-2-6 1,-3 1 1002,-2 8 0,-2 0 216,-1-18 0,-2 2 101,-2 22 0,0 1-186,-1-13 1,-1 3 148,-3-4-62,-1 18-195,0 16-74,2 9 2165,2 15-2148,8 15-78,8 26 8,-4-14 1,1 1 33,-1-4 1,-1 2 4,4 25 1,-1 1-17,-6-19 0,-2-1-15,3 16 1,-1-1-9,-3-19 1,-1-4-87,4 15-1,5-18 29,3-16 50,10-12 39,7-13 28,10-9 29,3-12 4,-2-3 29,-7 0 78,-11 7 57,-12 11 387,-8 8-561,-5 6-28,-4 2-1,-2 4-22,-2 3-16,3 4-1,3 3 29,6-3 10,17-2-5,5-8 34,13-9-29,-2-11 1,-5-12 56,-8-6 16,-11-2 23,-9 1 22,-14 3 23,-5 5 44,-6 6-28,1 6-38,2 8-80,3 5-55,-2 11 22,-1 11-22,3 5-112,-1 35-213,13-4-361,4-13 1,5 1-520,4-5 1,3-1 1215,8 2 0,1-5 0,3 6 0,1-9 0</inkml:trace>
  <inkml:trace contextRef="#ctx0" brushRef="#br0" timeOffset="4343">8145 958 28245,'2'-10'-466,"0"-34"1,-2-6-1137,-4 16 1462,-4-26 1,-6 2-866,-5 32 3166,-9 4 0,-3 3-1703,1 10 235,-31 0-1554,17 28 2216,0 10-1303,21-4 1,2 3 143,5 2 0,3 2 8,-1 2 1,2 2-238,3 0 0,2 1-295,1-2 0,4 0-809,9 24 139,11-12-996,9-16 871,6-14 1043,17-20-26,-13-6 166,12-13 1,-22 1 1,-2-3 204,12-20-655,-12 12 1,-3-1 464,-3-10-276,-9-10-142,-8 28 109,-8-18-208,1 29 206,-5-2 32,2 16 1525,1 6-1311,-11 26 6,2 5-17,-3 23 142,9 0-136,12 2-6,11-5-6,3-15 14,4-17 1,4-2 14,12 2-1,20 4-22,-6-18 17,1-11 5,1-11 1,-4-9 38,-8-9 23,-10-5-22,-12-4 0,-9-5-12,-5 0 6,-3-1-28,-1 4 358,-1 5-352,5 6-29,4 6 6,6 5-16,5 6 5,3 6-6,0 7-22,1 6 17,-2 6 11,-1 9-6,-4 6 6,-4-2-11,1 21 22,-3-11 6,4 17-3409,-1-13 3387,-1-11-1,6 0 0,5-7 46,4-4-7,9-6-16,-2-12-11,3-9 10,2-9 7,-1-8 5,-4-9 45,-8-6 22,-8-3 0,-11-1-33,-10 3-23,-8 6 3364,-2 8-3308,-8 0-44,10 13 10,-2-1-66,10 10-35,2 5 40,6-1 0,10 2-11,14 0 0,11 3 39,7 2-28,-10 2-22,11 9 16,-18-4-11,12 8 6,-13-1 22,-2 3-22,-7 4 5,-4 4 6,-6 5-16,-5 1-18,0 3-33,-1-10-577,13 14-852,5-14-4021,17 10 5517,-3-16 0,-12-12 0,-9-5 0</inkml:trace>
  <inkml:trace contextRef="#ctx0" brushRef="#br0" timeOffset="4977">3012 1878 21402,'-62'7'2104,"0"1"1,6-1 0,3-1-1153,11-2 1,3 1 743,-17 0-619,25-2-802,19-2-177,26-3-98,25-4 0,10-2 0,-6 1 0,9-1 0,0 0 0,-3 1 0,0 0 0,7 1 0,-7 0 0,6 0 0,3-1 0,1 1 0,-1 0 0,-5 0 0,6 0 0,-4 1 0,0 0 0,5 0 0,-9 0 0,3 1 0,2 0 0,1 0 0,1 0 0,-2 0 0,-3 1 0,10-1 0,-4 1 0,0 1 0,1-1 0,3 1 0,-8 0 0,2 0 0,1 0 0,2 0 0,0 0 0,0 0 0,0 1 0,1-1 0,-1 1 0,1 0 0,0 0 0,2 0 0,0 0 0,2 1 0,-5-1 0,1 1 0,3 0 0,0 0 0,0 0 0,-1 0 0,0 0 0,-3 1 0,-2-1 0,0 0 0,-3 0 0,-1 0 0,-2 1 0,1-1 0,2 0 0,3 0 0,0 1 0,3-1 0,2 1 0,1-1 0,0 1 0,0 0 0,-1-1 0,-3 1 0,-2 0 0,9-1 0,-4 1 0,-1 0 0,-1 0 0,1 0 0,4 0 0,-8 0 0,1 0 0,2 0 0,0 0 0,1 0 0,1-1 0,1 1 0,0 0 0,-6 0 0,1 0 0,2 0 0,0 0 0,0 0 0,1 1 0,-2-1 0,-1 0 0,-2 0 0,-2 0 0,5 0 0,-3 0 0,-1 0 0,-2 0 0,1 0 0,1-1 0,3 1 0,-3 0 0,2 0 0,2 0 0,0 0 0,1 0 0,-1-1 0,-3 1 0,-2 0 0,-3-1 0,11 1 0,-5-1 0,-3 1 0,0-1 0,3 0 0,-5-1 0,2 1 0,1-1 0,-1-1 0,0 1 0,-3-1 0,2 0 0,-1 0 0,-1-1 0,-2 0 0,-2-1 0,3 0 0,-1-2 0,-3 0 0,0-1-3277,9-4 0,-3-1 0,-4 0 3098,-4 1 1,-6 0 0,-3 0 0,-9 1 0,-18 6 0</inkml:trace>
  <inkml:trace contextRef="#ctx0" brushRef="#br0" timeOffset="5468">10823 581 32767,'-46'-3'0,"0"1"0,2 2 0,5 5 0,3 25 0,0 10 0,12-8-270,7 3-787,14-17 247,7 0-1369,5-6 1318,14 1-587,-5-6 1072,19-8-213,-20-4 332,14-9 351,-15-6-167,-4-1 151,-4 2 81,-10-1-321,-1 11 141,-6-7-85,0 8-129,-2 2-213,-1 3-532,-4 14 319,4-1-2005,-6 21-5137,11 1 7803,0 6 0,6-13 0,1-10 0</inkml:trace>
  <inkml:trace contextRef="#ctx0" brushRef="#br0" timeOffset="5760">10724 1110 12344,'-7'5'935,"2"-2"541,5-3-697,0 0 445,-10 42 496,36-10-1490,-26 16 259,29-26 1532,-24-20-19,-3-2-1100,1-6-409,0-5-90,-1-10-263,-1 2 107,-5-7-102,-2 7-290,-8-5-651,0 11-6726,-8 4 7522,3 12 0,5 0 0,5 1 0</inkml:trace>
  <inkml:trace contextRef="#ctx0" brushRef="#br0" timeOffset="7801">9060 2838 15776,'4'-5'1490,"-1"2"-398,-3 3-728,-81 2-1759,28 5 1591,-8-2 0,-4 1 42,13 3 0,4 1-171,12-3 0,1 0 79,-16 2 0,2-1 354,-10-1-414,26-4 1,0-1 70,-19-2 352,16-4-414,12 1-89,12-3-101,6 4 672,4 2-611,2 3 370,0 9-241,-2 10 40,0 16 61,-3 17-98,3-21 0,-1 2-180,-1 5 1,-1 3 235,0 15 0,0-1-494,1-18 0,0 2 388,2 2 1,0 5 0,2-8-21,4 14-23,3-5 1,6-2-56,21 1-1581,2-17 0,4-4 1505,-12-9 0,3-4-838,10-4 1,7-1 0,-6-4-1698,-9-2 0,0-3 2661,26 1 0,-4-1 0,-20-1 0,0 0 0</inkml:trace>
  <inkml:trace contextRef="#ctx0" brushRef="#br0" timeOffset="8634">21558 2951 10735,'-1'-3'6262,"1"0"-3506,0 3-2285,13-18-309,0 13 174,30-16-28,9 17-154,-15 1 0,3-1-293,2 1 1,2-1 267,0 1 0,-1 0-40,-2 0 1,-1 2-45,-5 0 0,-1 1 0,16 3-67,-16 3 11,-16 4 72,-10 3 12,-8 6 22,-8 16-67,1-8 11,-5 20-11,7-9-28,1 15-22,4 8 27,5-20 1,1 0-226,3 18 220,2-16 0,1 0-28,7 14-25,-8-22 0,-2 1-82,-1-3 0,-3 0-922,-13 29-1528,-4-32 0,-5-2 2585,-25 19 0,11-19 0,10-13 0</inkml:trace>
  <inkml:trace contextRef="#ctx0" brushRef="#br0" timeOffset="9834">9557 3232 14759,'20'-54'2126,"-1"0"0,-5 11 0,0 5-1462,2-2 644,-10 23-1200,-5 12-285,0 1 73,-1 13 278,-2 12 141,0 22-173,-1-4 0,1 4-15,0-2 0,1-1-13,-1 2 0,1 0-5,4 2 1,1-4 72,1-2-76,4-6 1,2-3-94,0-13 229,16 0-198,-5-27-141,14-14-161,-7-4 311,-5-1 1,0-2 122,8-13-1625,-8 12 1,-2 1 1848,2-4 379,-2 3-355,-14 21-143,-1 0 0,-6 15-241,1 11-80,-1 4-302,8 37-50,1-3 104,-1-10 0,0 1-277,6 18-281,-3-12 1,1 1 1059,-3-17 1,0 0-4074,4 13 0,-1-1 3846,6 8 1,-8-24 0,-5-15 0</inkml:trace>
  <inkml:trace contextRef="#ctx0" brushRef="#br0" timeOffset="10017">10534 3475 22520,'0'20'-1863,"5"-3"-759,-5 25 1,-2 5 2622,11 8 0,1-21 1,-3-17-1</inkml:trace>
  <inkml:trace contextRef="#ctx0" brushRef="#br0" timeOffset="10602">11468 3176 21741,'-16'-30'274,"-1"10"-178,7 32 140,-20 9-29,2-8 112,-15 3 118,9-11 89,6-12-61,7-8-151,8-12-161,7-9-34,11-6 29,8-2 2,12 5 33,5 7 20,4 10 33,4 10-30,2 8-83,0 14-97,1 13-89,-7 17-63,-10-1-22,-17 1 1,-6 3 19,-9-6 1,-5 1-547,-2 0 1,-2 3-1,-3-2 595,-6-1 0,-3-2 0,-2 0 55,-2 0 1,-2-1-1,0-1 67,2-4 1,-1-2 0,1-2-220,-10 4 1,3-4 508,-11 0 376,9-22-385,27-16-232,-2-12-145,20-11 1605,10-2-1604,12 2 585,10 7-789,9 10-17,-7 8 115,-5 8 0,1 3-112,18 10-79,-14-2 0,1 2-174,-5 2 0,-2 2-718,0 0 1,-1 2-2636,0-1 0,-1-1 3876,17 11 0,-18-11 0,-13-8 0</inkml:trace>
  <inkml:trace contextRef="#ctx0" brushRef="#br0" timeOffset="10783">12099 3399 24615,'17'4'-868,"-2"9"-948,-6 33-1079,-1-8 2895,1 3 0,-6-25 0,1-1 0</inkml:trace>
  <inkml:trace contextRef="#ctx0" brushRef="#br0" timeOffset="11367">13122 2989 17305,'0'-6'4022,"0"0"-1765,0 6-2072,-45-27-73,19 24 28,-21-6 0,-5 3-67,20 12 0,1 2 36,-22 3 0,0 0-1634,18-4 1,2 0 1585,-25 4 752,27-6-712,19-3-51,3-1-44,6-1-40,3 2 23,0 2 2516,-2 9-2505,0 10 0,0 12-16,0 11 10,2-5 3,-1-9 0,0 1 3,-1 11 6,-1 17 28,0-21-29,-1-12-16,3-10 129,-1-10 257,2-5 90,0-4-196,2-7-140,3-6-28,4-9-40,7-5-5,8 0-45,-1 7-39,23-5 34,-9 12-12,18-1-16,-9 11-12,-2 14 12,-1 8 22,-5 13-28,-7 6-28,-11 7-78,-18 11 38,-9-16-206,-22 13-410,-4-22-1153,-12 3-4906,-4-11 6771,8-10 0,15-9 0,13-2 0</inkml:trace>
  <inkml:trace contextRef="#ctx0" brushRef="#br0" timeOffset="11567">13021 2989 20688,'54'-21'115,"0"0"1,2 0 0,-6 5-681,-5 11-438,-14 2 0,3 0 1003,3 0 0,-2 1 0,6-1 0,-5 2 0</inkml:trace>
  <inkml:trace contextRef="#ctx0" brushRef="#br0" timeOffset="11751">13943 3046 21545,'-2'43'-61,"0"0"1,0 0-1,0 2 1,-1-1 0,-2-6 60,-12 23 0,6-19 0,-2-4 0</inkml:trace>
  <inkml:trace contextRef="#ctx0" brushRef="#br0" timeOffset="12634">14664 2900 14348,'-1'-3'5551,"0"0"-3541,1 3-1701,5-65-141,14 35-115,-4-10 0,6 2 20,34 16-62,-14 13 0,0 4-33,16 2-17,-18 7 0,-2 6-124,4 17-10,2 16 52,-27-11 0,-4 2 31,-8 29 96,-10-2 5,-9-31 0,-4-4 51,-17 14 28,-10 1 95,6-11 342,11-13 240,11-8-123,9-8-135,4-5-94,1-5-118,2-2-90,1-1-195,3 3-24,1 2-32,9 3-7,8 2-17,12 4 40,-1 2-6,-1 5 1,1 3-45,15 11 5,-14-6 0,-1 2-112,10 15 62,-17 0 78,-16-2 45,-23-2-5,-14-3-46,-21-5-156,-11-5-28,27-12 0,1-1-756,-30 0-2056,13-8 2199,18 0 0,16-1 0,11 1 0</inkml:trace>
  <inkml:trace contextRef="#ctx0" brushRef="#br0" timeOffset="12850">15868 3151 23125,'17'58'-717,"0"0"0,-4-4 0,-6-3 717,-11-18 0,-4-4 0,-2 6 0,-1-5 0</inkml:trace>
  <inkml:trace contextRef="#ctx0" brushRef="#br0" timeOffset="13084">16858 2882 24435,'0'-6'1771,"0"2"-1262,0 4-537,0 62-28,0-21-811,1-3 0,-1 8 1,0-2-2669,0 10 1,-1 0 3534,-1 7 0,-1-2 0,2-17 0,0-6 0,-4 8 0</inkml:trace>
  <inkml:trace contextRef="#ctx0" brushRef="#br0" timeOffset="16172">9745 4544 13704,'-49'0'2044,"1"0"1,-3 0-1,9 0-1730,22 0-45,-3 0-113,23 0 163,58-6-297,-28 3 1,4-1-964,25-2 0,3-1 949,-19 1 0,-1 1 9,8-1 0,1-2 142,-8 0 1,-1 0 1,-2 0 0,-1-1 34,-1-1 1,-5 0 908,0-2-533,-16 4 0,-11 4-504,-28 3 123,1 1-198,-19 5 0,-6 3 16,-9 1 325,-3 3 0,-4 2-326,18-4 1,0 1-5,3-2 1,-2 2-1,2 0-3,-6 2 0,3 0-1,1 0 0,5-1 52,5 1 116,18-4 84,17-6-314,35-1 150,21-8-474,-11 1 1,4-1 436,3-2 1,1-1 5,2-2 0,-1 1 5,-3 0 0,-1 0-94,-6 0 1,-2 1 11,-6 0 0,-3 2 727,16-5-605,-19 4-133,-21 5 13,-16 3-218,-31 7 187,-12 3 0,-7 2-429,13-4 0,-1 1 1,-2 1 484,0-1 0,-3 1 0,0 0 0,1-1-468,-12 2 0,2 0 0,2-1 458,11-2 1,2-1-1,0 1-30,-22 3 0,8-2-93,17-2 221,6-1-12,82-20-40,-16 6 0,4-2-12,19-4 1,4-2 348,-2 0 1,1 1-349,-2 1 0,0 0 340,-4 0 0,-3 2-384,-14 2 0,-1 2-857,7 1 0,-3 1 918,4 2 1,0 1 0,-25 4 0</inkml:trace>
  <inkml:trace contextRef="#ctx0" brushRef="#br0" timeOffset="16855">10014 5321 23931,'-57'7'69,"0"-1"0,2 3 1,8 9-51,17 15 1,7 6-799,1-2 1,3 0 789,-5 20 0,17-25 0,7 0 461,28 21-343,8-8-23,-7-25 1,4-6 184,29-8-135,-30-11 1,0-5 17,1-4 0,-1-3 25,-1-5 0,-3-4-47,-3-2 0,-2-2 7,-4 0 1,-4-2-15,-4-6 1,-3 1-62,1-11 11,-11-10-128,-28 21-51,10 14 362,-28 0-2653,17 31 2399,-2 2 0,12 1 0,10-3 0</inkml:trace>
  <inkml:trace contextRef="#ctx0" brushRef="#br0" timeOffset="20762">16936 4042 11990,'-51'7'1258,"1"0"1,5 0-1,7-1-558,12 1-386,12-2-90,8-3 218,12-2-16,14 0-241,19-5-96,19-1-61,-4-2-20,-10 3 1,0 1-48,10 0-15,-19 2 1,-2 0-109,-2 1-23,-16 1 297,-12 2 252,-15 4-229,-4 1 55,-42 10-95,3-3-351,11-4 0,-1 1 337,6-3 1,1 0 5,3-1 0,1 0 69,-22 3-38,19-3-101,17-3-6,12-3 101,17 0 6,14-4 517,23-1-655,-13 1 1,1-1-1,7 0 1,0 0 13,-7 1 1,0-1-12,15 0 0,-2-1-17,8 0 26,-18 1 0,-4 1 108,-3-1 57,-16 2-118,-17 2-44,-18 3 27,-25 3-5,13 0 0,-3-1-436,-8 2 1,-1 1 440,-5 0 1,0-1 13,2 1 1,0-1 8,6-1 0,2 0 22,-18 2-90,26-4 46,20-2 111,23-3-33,20-4-62,26-5-469,-19 3 0,1 0 444,4-1 0,1 0 11,0 0 1,-1 1-10,-2-1 1,-2 2 8,-3-1 1,-3 2 829,20-4-704,-20 4 168,-18 3-61,-18 2-208,-21 3-16,-27 5-20,13-2 0,-3 1 45,-7 1 1,-2 1-41,-2 0 1,0 0-1,5 0 1,3-1-1,9-1 1,3-1-9,-7 2 163,21-4 61,23-5-105,15-6-69,22-5-39,-12 3 1,2 0-258,6-1 0,1 0 238,2 0 0,0 0-17,-2 1 0,-1 1-87,-4 0 0,-2 1-1305,17-3 1603,-17 5 1,-17 2-1,-9 3 1</inkml:trace>
  <inkml:trace contextRef="#ctx0" brushRef="#br0" timeOffset="30953">17009 5112 16219,'8'-52'1829,"0"-1"1,-2 14-1,-1 3-646,-1-7-657,-4 30-6018,1-3 5453,-1 13 1391,0 6-1312,-3 11 853,-4 17-854,-9 19-25,6-17 0,-2 2-244,-4 12 1,0 0 231,5-14 1,0 0-6,-3 10 1,2-3 3155,5 1-3069,5 3 258,12-21 72,15-16-251,4-15-35,-1-4 1,2-5-1468,10-8 1,-1 0 1422,-6 4 0,1 0 84,11-10 0,-1 1 278,1 0-301,2-2-89,-17 15-39,-13 9 11,-9 16 0,-3 25 6,-3 16-34,1 8-20,-4-19 0,-1 1 1215,0-4 0,0 1-2736,-1 13 1,1 0 980,0-5 1,0-2 0,1 12 0,1-22 0</inkml:trace>
  <inkml:trace contextRef="#ctx0" brushRef="#br0" timeOffset="41080">10615 7696 16040,'0'-7'3629,"0"2"-2918,0 5-537,0 0 218,-89-59-174,36 45-417,13-3 1,-6-5 0,6 10 226,-19 26-61,17 3-107,7 21 101,24-5 94,8 21-49,24-2 2,-2-23 1,3-2 2,20 17-20,3-11 1,1-3-14,7 0 3,-17-11 0,5 3 1,-5-2-33,12 11 59,-18-11 1,-5 1 165,-16 6 55,-29-5-72,-28-5-98,13-9-1,-3-1-287,-6-1 0,-2-2 268,1-1 0,2-1 230,10 0 0,0-1-367,-1-4 0,3-4-1185,5-6-4641,0-15 5924,28 2 0,1 8 0,4 8 0</inkml:trace>
  <inkml:trace contextRef="#ctx0" brushRef="#br0" timeOffset="41338">11203 7557 18902,'1'-5'2570,"0"2"-2424,-1 3-1,19 30-77,-5 8-40,1-3 0,0 3-518,-5 0 1,-3 1 461,1 1 0,-1 0-118,-2 0 1,0-1-218,-1-4 0,-2 0-1950,1 26-3192,-2-12 5505,-4-11 0,3-18 0,-3-9 0</inkml:trace>
  <inkml:trace contextRef="#ctx0" brushRef="#br0" timeOffset="42355">11104 7968 20173,'27'-20'9,"1"0"1,3 0-1,3 5-9,1 11 0,3 3-827,16-4 0,-1-1 841,-20 2 0,-1-2 8,13-1 1,-2-2 579,12-7-423,-14 1 529,-12 2-81,-13 3-88,-9 2-203,-7 2 741,-6-1-1010,-4 1-72,-9 1 5,-5 5-17,-5 6-39,-2 7-22,5 7-6,8 2 50,8-3-16,6 5 38,8-13 147,1 3 111,8-10-27,4-7-29,4-8 6,2-7 34,-1-5 10,-2-1-44,-4 2 12,-4 5 32,-5 5-111,-3 6-375,-2 4 156,-9 15 118,-5 10-11,-8 16-23,3-5-16,0 17 16,11-20 12,7 11 28,13-15 33,12-9 34,12-8-17,9-10-6,4-9 28,0-9 51,-8-7 17,-8-4 5,-12-6-44,-10-4-40,-8-3 0,-5 1 17,-2 6-16,0 7-29,0 7-39,3 6-28,5 3-6,6 2-33,16 4-6,1 2 17,2 5-5,-1 10 10,-6 10-3391,13 22 3419,-12-10-70,8 21 54,-13-19 11,0-1-17,7 6 23,-9-19 11,8 7 11,-10-17 78,13-5 3321,-4-13-3377,16-8 81,-3-14-67,-14 2 1,-2-5-23,-3 0 0,-2-2-184,0 0 1,-3-3 191,-2-3 1,-2 1 16,-5 6 0,0 0 6,0-6 0,-2-2-1590,-4 0 1,-2 1 1628,-2-9 134,-10 0-22,6 33-101,0 3-145,4 8 131,1 5-171,0 9 3471,-4 13-3414,-2 18-35,2 21-445,5-24 0,3 3 409,4 3 0,4 2-190,7 13 0,4-2 132,-5-17 0,2-2-242,10 13 1,2-3-684,9 2 250,-16-21 0,2-2-5985,20 18 6794,-16-19 0,-6-8 0,-15-14 0</inkml:trace>
  <inkml:trace contextRef="#ctx0" brushRef="#br0" timeOffset="42523">12554 7798 17932,'-5'-3'6022,"1"1"-5429,4 2-525,60-76-68,-24 52-633,2-4 0,10-7 0,-2 10-11,-4 17 0,0 5-239,8-4 1,1 1 355,2 3 0,-8 2 0,-11 0 1,11 0-1</inkml:trace>
  <inkml:trace contextRef="#ctx0" brushRef="#br0" timeOffset="43572">11792 7901 20789,'-18'-32'809,"1"1"1,-13-22-519,20 42-173,2 3 151,-1-2-124,1 5-105,-1-2 10,-7 2-56,1 3 1,-4 0 16,-8 4-22,-6 8 5,4-2-27,-15 14-29,24-8 28,-2 2-22,11 2 6,6 4 33,2 2 23,5 5-1,5-6-5,6-2 0,-1-5 28,9 1 28,-4-8 34,7 0 33,-5-6 34,0-5-3375,-1-5 3313,-4-1 106,1-8 102,-1-7-135,-1-3-23,-1-5 40,-6 6 45,-3 5 3431,-2 5-3549,0 7 28,-1 5-600,0 2 399,1 10 61,3 5 0,1 4 0,16 17-107,0-6-1293,15 17-8431,-2-3 8386,-10-12 1,-8-10 0,-12-15 0</inkml:trace>
  <inkml:trace contextRef="#ctx0" brushRef="#br0" timeOffset="44272">13714 7786 18868,'-3'-59'1824,"0"0"0,-1 12 0,2 4-1118,0-8-454,2 30 0,-2 9-420,2 9-123,-1 11 313,3 15-39,5 21-34,-1-12 1,1 1-490,7 28 78,-2-17 0,1 3-2036,6 3 0,1 2-2418,0-3 1,1 0 3915,0-4 0,-2-5 1,3-4-1,-16-27 1</inkml:trace>
  <inkml:trace contextRef="#ctx0" brushRef="#br0" timeOffset="44457">13547 8003 23517,'33'-40'-889,"1"1"0,7 2 1,3 9-278,-3 22 1,3 6 356,0-2 1,3 0-1,-7 1 1,7 0-1,-13 1 1,0-1-1</inkml:trace>
  <inkml:trace contextRef="#ctx0" brushRef="#br0" timeOffset="45672">14529 7658 21534,'53'34'678,"-6"-7"-224,-17-22 78,-6-4-118,-4-7-268,-5-1 156,8-18-218,-10 10 196,14-28-39,-16 13 56,2-11 0,-10 11-101,-9 5-134,-6 7-79,-13 6 23,-12 5 22,-12 12-23,-6 9-456,-2 13 440,31-10 0,1 3-17,-16 27-6,13 8-5,13 5 4,12-11-38,12-12 1,7-1-113,21 10 39,-6-14 1,5-4-65,2-10 0,1-5-373,5-3 1,-1-3 484,-8-2 0,0-4-54,16-7 1,-3-4 118,-1-2 63,-3-9 1,-3-4 70,-9-13-20,-11 10 0,-3-1 155,-2-19 66,-9 7 23,-3 10 39,-7 9 224,1 9-370,-4 6 380,3 6-705,-4 6 107,0 8-22,-3 11-6,1 13-6,4 7-16,4 4 27,6 0-10,2-4-29,2-9 12,-2-10 151,-1-11 44,0-11-78,4-14-5,5-10 16,5-13-16,6-7 39,2-3 11,1 3-106,1 10-56,-1 10-24,0 11-21,0 10-6,0 9 0,-1 10 12,1 10-62,1 4-96,3 4-72,5-4-51,7-5 51,9-8-414,8-7 644,-11-7 30,-12-9 0,1-3 115,13-7-11,-15 1 0,-1-3 83,14-17 12,-10-6-67,-13 5 224,-2-20-202,-16 25 157,1-30-73,-15 32-89,-9-5-79,-15 22 6,-16 20-17,15 0 0,-2 4-189,-2 4 1,-1 3 182,2 1 0,2 3-14,6-1 1,3 2-26,-5 22 480,21-7-452,34-10 29,-2-16 7,4-13 1,3-6 30,23-16-231,-19 2 0,1-4 254,-2-5 0,-1-3 27,-2-4 1,-3-3-475,-4-3 0,-2-3 463,-3-3 1,-3-1 11,-3-4 0,-3 0 50,-2 0 1,-2 0 41,-3 2 0,-2 1 31,-1 6 0,-2 3 531,-5-23-391,-1 20-140,-1 18-207,2 14 327,1 9-389,0 14 1096,1 17-1051,-1 27-25,3-18 0,1 4-942,1 9 1,1 2 582,1 7 1,1 2-125,-1-20 0,1 0 0,-1 0-360,1 0 0,0-1 0,0 0-3288,4 16 0,-1-2 3590,0-11 0,-1-4 0,2 8 0,-3-26 0</inkml:trace>
  <inkml:trace contextRef="#ctx0" brushRef="#br0" timeOffset="46239">9496 8752 11463,'52'-8'1293,"0"1"0,0 0 0,-6 0 0,1 2 0,2-1 0,1 0-1064,9 0 1,3 0 0,1 1 0,2-1-1083,-13 2 1,1 0 0,1 1-1,1-1 1,0 0 0,2 1 880,-4 0 1,1 0 0,0 0 0,2 1 0,0-1 0,2 1-1,2 0-15,-2 0 1,2 0 0,2 1 0,1-1-1,1 1 1,-1-1 0,-1 1 0,-2 0 0,-3 0-166,1 0 0,-3 0 0,-3 0 0,1 0 1,0 0-1,3 1 0,4-1 159,-5 0 1,3 1 0,4-1-1,2 1 1,1-1 0,0 1-1,-1-1 1,-2 1 0,-2-1-1,-5 1 1,-5-1-86,14 1 0,-9-1 0,-3 1 0,2-1 1,6 0 80,-7 1 0,4-1 0,3 1 0,2-1 0,0 1 0,1-1 0,-2 0 0,-3 1 1,-4-1-152,5 0 0,-5 0 0,-2 0 0,1 0 0,0 0 0,5-1 159,0 1 0,3-1 0,2 0 0,2 0 1,-1 0-1,0 0 0,-3 0 0,-4 0-7,1 1 1,-4-1 0,-1 0 0,-1 0-1,2 0 1,2 0 4,3-1 1,4 0 0,2 0-1,-1 0 1,0-1 0,-3 1-1,-4 0-2,0-1 1,-3 0 0,-3 1 0,1-1 0,3 0 20,-2 0 0,2 0 1,1 0-1,0-1 0,0 1 1,-1 0-27,6-1 0,0 0 0,0 0 1,-1 0-1,1-1 8,2 1 0,1-1 0,0 0 0,-2 1 0,-3-1-2,1 1 1,-3-1-1,-2 1 1,1 0 80,0-1 1,0 0 0,-3 1 0,-6 0-146,7 0 0,-6-1 293,-5 1 1,-4 1-10069,3 0 8775,-12 1 0,-13 3 0,-16 0 1</inkml:trace>
  <inkml:trace contextRef="#ctx0" brushRef="#br0" timeOffset="46896">13613 8951 21825,'6'4'6,"3"3"-12,-3 3 90,0 3 118,-3 1 386,-11 3-106,-1-6 89,-6 0-212,4-8 587,-1-2-722,8-3 191,-6-10-348,8 2-16,-3-14-119,12 0 7,6 1-23,12-2-17,6 12 0,9 7 61,-6 8-72,23 21 12,-17 6-504,-13-6 0,-3 4 425,1 31 112,-24-23 0,-6 0 47,-2-3 1,-5-1-12,-19 15 0,-10 2 3,-1-8 0,-5 0 0,2-1-400,8-6 1,1-1 0,-4 0 450,-7 4 1,-6 3 0,0-2 0,7-7 90,0-4 1,2-4 33,-13 6 1,5-8-26,12-19 192,22-37-209,19 10 28,9-7 1,6 0-29,19-6-78,8-7-11,0 25 0,1 6-28,3 4 101,5 4 0,4 5-197,-17 10 1,-1 4-516,12 5 0,2 4 622,5 11 0,-5 0 0,-20-13 0,-3-1 0,-4 1 0,0 1 0</inkml:trace>
  <inkml:trace contextRef="#ctx0" brushRef="#br0" timeOffset="47638">17265 8162 19994,'-3'-4'2666,"0"2"-2935,3 2-375,63-26-93,-30 22 1,3 2-1166,6-4 1,4-2 0,0 4 1901,-1 7 0,-1 3 0,-4 1 0,-2-2 0,-3 0 0,26 8 0</inkml:trace>
  <inkml:trace contextRef="#ctx0" brushRef="#br0" timeOffset="47780">17331 8527 16297,'-7'0'7248,"2"0"-7041,5 0-1013,0 0-1676,101-31 1874,-53 20 1,2 1 0,11-8 0,-3 1-1,-21 10 1,-1 0 0</inkml:trace>
  <inkml:trace contextRef="#ctx0" brushRef="#br0" timeOffset="48523">19192 7202 21069,'-52'23'220,"-1"0"0,3 3 1,5 3-163,14 2 1,5 3-516,1 2 1,5 2 456,4-1 0,5 0-11,2 19 56,19-19 0,9-4 100,27 6-58,-7-14 1,5-3-18,0-10 0,2-5 11,2-3 0,0-4 25,-4-3 1,0-5 49,-5-2 1,-3-3 25,-6-3 0,-4-4 115,13-27-112,-19-9-90,-13-5 239,-15 0-267,-10 5-33,-11 10-29,-11 10-44,-11 12-88,21 16 1,-2 2 103,-4 3 1,-1 3-45,-2 4 0,0 2-174,1 2 0,1 3-846,6 2 1,3 4-8745,-8 19 8396,20-9 1,13-7 0,3-15 0</inkml:trace>
  <inkml:trace contextRef="#ctx0" brushRef="#br0" timeOffset="48789">20334 7122 21539,'-41'39'-8,"-1"-1"1,4 1-1,13 3-29,29 12 1,12 1-82,-2-6 1,1-1-9,4-1 0,2-2-359,2-4 1,-1-4-1644,13 17 229,-17-23 0,0-1-7932,6 15 9710,-11-17 1,-8-14 0,-5-11 0</inkml:trace>
  <inkml:trace contextRef="#ctx0" brushRef="#br0" timeOffset="48939">19968 7612 23237,'2'-42'72,"1"-1"1,9 1 0,10 8-333,12 21 0,7 7-1010,14-5 0,6 2-1365,-6 2 1,4 1 0,-3 2 2187,-11 0 1,-1 1 0,-2 0-1,17 0 1,-8 0 0,-11 1-1</inkml:trace>
  <inkml:trace contextRef="#ctx0" brushRef="#br0" timeOffset="49356">21068 7117 25466,'-38'10'0,"10"-2"0,18 45-22,15 8-293,3-11 340,3-17 0,6-2 99,26 5-91,-6-8-2,-7-16 0,1-4 42,13-9 89,10-12 73,-4-10 96,-9-10 182,-10-2-71,-9 5-55,-9 7-96,-7 8-134,-4 8-174,-2 4 37,0 2-70,1 13 38,3 10-27,7 23-68,-1-5 1,1 2-799,0 0 0,-1 2 667,0-1 0,0 2-519,-1 2 1,-2 1-3189,-2 2 1,-1 0 1176,-1-9 1,0 0 2767,-1 10 0,-2-6 0,-1-19 0,-1-2 0</inkml:trace>
  <inkml:trace contextRef="#ctx0" brushRef="#br0" timeOffset="49613">19035 8406 18319,'-51'2'676,"0"-1"0,0 0 1,-7 1-1,6-1-480,-5 1-28,53-4 148,42-4 1,24-2-205,-22 2 1,3-1-1049,4 0 1,9 0-1,2-1 1,-1 0 1058,-4 2 0,-2 0 0,2 1 1,6-1-66,-10 2 0,3-1 1,4 0-1,0 0 1,2 0-1,-2 0 0,-1 0-272,4 0 1,-1 0 0,0 1 0,0-1 0,0 0-1,3 0 224,-4 1 1,3-1-1,0 0 1,0 1-1,0-1 1,-1 0-1,-3 0-271,0 0 1,-2 1 0,0-1 0,-2 0 0,-1 0-1,-2 0 238,11-1 1,-3 1 0,0-1 0,0 0-309,2-1 0,2 0 0,-1 1 0,-3-1-2039,-7 2 1,-2 0 0,0 0 0,-2 1 2369,10-2 0,-2 0 0,-3 1 0,15-1 0,-12 1 0,-19 2 0</inkml:trace>
  <inkml:trace contextRef="#ctx0" brushRef="#br0" timeOffset="50180">20097 9029 21679,'3'-42'433,"0"-1"1,0 1 0,3-4 0,3 0-1,3 10-248,21 0-2959,-8 11 0,2 3 2802,12-1 1392,10 10-1437,-11 13-45,15 23 18,-17 10 892,-9 10-848,-25 17 25,-20-19 0,-7 2-820,-2 2 0,-5 1 802,2-10 1,-2 1-1,-1-2-4,-11 7 0,0-5 1089,7-5 1,2-3-1085,8-8 1,3-2 13,-2 3 6,15-11 319,28-8-89,22-3-199,-1-2 0,6 0 580,12-2 0,4 0-660,-14 0 1,1 0 0,1 0-163,3 0 0,0 0 0,-1 0-1066,-2 1 0,0 0 0,-3 1 1249,12 0 0,-6 0 0,10 1 0,-33 1 0</inkml:trace>
  <inkml:trace contextRef="#ctx0" brushRef="#br0" timeOffset="52304">22639 7882 16415,'-6'0'3215,"0"0"-3260,6 0-5,0 0-169,101-61-1549,-58 49 0,4 1 1465,-5-5 1,5-3 0,1 0 0,-2 5-1106,3 7 0,-2 6 1,-2-1 1082,14-1 1,-6 1 0,-17 2 0,-5 0-1,1 0 1</inkml:trace>
  <inkml:trace contextRef="#ctx0" brushRef="#br0" timeOffset="52466">22732 8082 17809,'-10'2'4347,"2"-1"-3983,8-1-302,0 0-707,75-13-1352,-27 5 1,3 0 1388,-2 0 1,4-1-1,-5 1 1,2 0 0,-6 1-1,11-1 1</inkml:trace>
  <inkml:trace contextRef="#ctx0" brushRef="#br0" timeOffset="53338">24713 6979 22722,'7'-25'224,"-2"7"-107,-3 24-16,1 3 6,0 2 72,-1 3-106,-1-6 173,-2 2 152,0-8 184,-1 0 17,1-2-229,-2-6-286,0-1 112,-8-27-128,6 0-46,0-19-39,22 1 6,-2 20-11,11 1-29,14 18-5,-1 8 39,10 4-19,-15 14 0,-1 6-26,12 21-269,-15-7 0,-3 4 289,-12 0 0,-8 2-20,-10 4 1,-8 2-18,-12 3 1,-10 0-507,4-12 0,-6-1 0,-1-1 557,-7 3 0,-4-1 0,0-1 29,-3 0 1,-1-1 0,0-2 26,3-3 0,0-2 0,2-3 76,-13 3 0,3-7 50,15-8 0,3-7 166,-8-16-46,23-11-100,18-9-96,19-3-39,18-3-11,20 2-25,-20 18 0,5 2-17,13 1 0,0 4 88,-14 2 1,0 3-162,15 1 0,0 5-224,-17 3 0,-1 3-655,9 2 0,2 3-1924,-2 2 1,-1 2 2889,-5-1 0,-4-1 0,10 5 0,-21-9 0</inkml:trace>
  <inkml:trace contextRef="#ctx0" brushRef="#br0" timeOffset="54164">24344 7968 15292,'54'-7'-33,"0"-1"0,0 0 1,0 1-1,4-2 1,-3 1-1,3 2-326,-7 1 1,2 1-1,-1 1 1,-3 1-1557,-2 0 1,-3 1-1,2 0-725,15-1 1,3 1 0,-7 1 2639,-9 1 0,-7 0 0,7 2 0,-37-1 0</inkml:trace>
  <inkml:trace contextRef="#ctx0" brushRef="#br0" timeOffset="54404">24479 8187 21826,'49'-5'174,"1"-1"1,-1 1 0,0-1 0,1 1 0,-4 0-108,4-1 1,-1 1-349,9-1 1,1 0 451,-7 1 0,-2 0-101,-3 1 0,-1 0-42,-3 0 0,-6 0 42,-5 2-893,-18 0 823,-18 2 0,-3 0 0</inkml:trace>
  <inkml:trace contextRef="#ctx0" brushRef="#br0" timeOffset="86117">12917 4565 11278,'10'-62'1966,"0"1"0,-1-1 0,0 2 0,0 2 0,-4 12-856,-4 11-533,-4 1-432,-2 15-330,0 12 101,2 20 124,1 18-29,1 25-17,1-18 1,1 2-311,1 5 1,2 1 301,0 2 0,0 0-14,2-2 0,0-1-9,-1-3 1,-1-2 11,-2-6 0,0-2-26,-1 24 68,-2-26 325,-1-7-185,0-19 11,-1-8 434,0-12-607,-1-14-7,0-12 18,4-20 0,2 20 10,3-18-4,-2 25 4,0-5-10,-6 7-6,-2 8 6,-5 4-6,3 8 11,-1 0-6,5 4 48,-1-9 0,2 5 30,0-7 7,1 10-9,0-1-71,-1 6-126,2 3 61,-3 7 185,1 9-46,-4 15-33,-1 12-9,1 10-21,2 0 2,7-2 11,4-7-19,3-8-152,3-8 58,-3-9 123,-4-8 290,-3-5-270,-3-9-15,-1-5-48,0-4 31,-4-8-6,-1 1-8,-1-3-79,0 3-667,2 5-201,3 8-3974,0 4 4893,2 4 0,0 0 0</inkml:trace>
  <inkml:trace contextRef="#ctx0" brushRef="#br0" timeOffset="87371">12930 4180 17660,'-3'-3'1659,"1"1"-979,2 2 147,-75 58-303,49-33-1057,-5 4 1,-7 7 0,9-6 773,9 1 131,3-4 0,0 1-139,-2 1 403,3-4-66,6-10 538,8-16-1190,2-12-59,0-14-64,0-1 106,3-19 157,5 4-1657,7-13 1679,3 4-148,8 2 150,-7 20 34,9 0-3,-4 18-2146,22 1 2193,-11 6 913,6 7 0,1 4-1035,7 6-33,-14-4 0,-1 2 104,5 6-160,-5 1-66,3 6-55,-5-2 39,-7-2 19,-13-7 3423,-9-7-3174,0-1 268,-3-5-299,-3-4-153,-6-7 9,-9-6 3,-10-5-3348,-8-2 3424,2 7 46,-13 1 5,-7 9-20,-4 5-316,24 6 0,1 2 414,-10 6-212,12 5 0,0 3 208,-9 14-101,11-9 0,2 2 371,-3 9 231,0 9 2648,9 1-2902,5 1-78,5-4-103,8-7-117,2-21 899,1 4-1188,0-15 346,2-2-611,0-9 617,4-10-211,3-16 50,-1 1 68,2 3 0,1-1 130,9-13-63,-4 13 0,1 0 197,17-14 202,6 7-225,-6 12 102,24 2 106,-27 15-2045,5 4 0,1 3 1749,-4 6-270,5 6 0,1 2-99,6 13-1164,-13-7 0,-2 1 822,5 7-157,-1 9-183,-17-14 2313,1 6-2191,-11-14 191,-5-1 386,-1-9 3397,-1 0-3215,-4-10-298,-5-7 144,-9-11 61,-8-7 89,-4-5 88,-4 1-112,6 10-10,-22-4 35,10 17 202,9 4 0,-2 3 249,-28 9-352,29 2 1,1 3 240,0 4 0,2 2 470,-23 21-129,11 9-164,15-7-241,6 12-321,10 3-212,3-1-207,6 1-227,4-20-188,1-13 61,0-1 89,-2-12 176,1 0 99,-2-6 1419,1-9-954,2-10-3314,2-18 3436,1 1-160,2 1 0,3-2 363,11-14-155,-5 14 0,3 1 361,20-12-847,3 11 677,0 10 110,-1 10 14,3 9-199,3 12-351,4 12-265,-10 4-867,-13 7 0,-3 4-2872,-10-4 0,-1 1 3819,4 10 0,-1-1 1,-5 4-1,-7-16 1</inkml:trace>
  <inkml:trace contextRef="#ctx0" brushRef="#br0" timeOffset="88852">12612 5714 17630,'1'-47'1467,"1"0"1,0 10-1,-1 5-900,-1 8-271,-1 16-307,0 2-364,-1 7 369,2 10 29,-1 2 5,1 22-6,-1 3-16,-3 19 19,-1-20 0,-2-1-2,-6 24 10,-4 0 1,7-31 201,3-11 577,5-12 140,0-4-510,2-20-363,0-10-68,2-8 11,3-15 23,5 5-6,3-10 12,6 0-39,-5 22-12,3 3-46,-6 24-4,4 1 5,12 8 23,3 8-12,23 13 12,-10 4 10,6 7-10,-15-4 11,-7 3 16,-10-10-21,-7-4 32,-7-12 102,-2-5 146,0-1-35,1-7-133,1-10-63,0 1-22,4-14-11,0 11 0,4-4-11,6 4-22,0 7-12,4 5 17,-6 5-17,5 8 0,2 8 17,1 5 28,4 5-5,-7-7 10,-4-4 23,1-5 11,0-6 29,10-11-52,-7 1 35,15-21-6,-14 8-40,3-6 29,-5 4 5,-7 8 6,-1 0-34,-5 6-162,-2 5 112,-4 5 22,3 7-11,6 17-34,3 4-89,7 11-113,2-6 57,-3-8-476,7 2-2465,-3-9 263,-3-4 2885,-2-5 0,-13-9 0,-2-2 0</inkml:trace>
  <inkml:trace contextRef="#ctx0" brushRef="#br0" timeOffset="89021">13592 5416 16661,'0'-6'3938,"0"2"-5394,0 4 492,-11-12-907,16 24-3181,-1-4 4204,17 22 0,-5-11 0,-6-9 0</inkml:trace>
  <inkml:trace contextRef="#ctx0" brushRef="#br0" timeOffset="89454">14004 5538 23299,'-10'-56'560,"-13"20"-504,-29 54-34,23-2 0,0 1-5,-18 16-17,18-5 0,3 3-11,0 13-3,10-14 0,4 1 3,13 12 22,15-9 0,4-13 84,16-9 40,0-14 66,-5-9 1,1-3-6,-4-4 0,-2-2-686,6-11 1,-4-2 680,5-20-339,-16 6 1,-4-2 298,-5 12 0,-3 2-76,4-8 1,-2-1 128,-4 0 1,-1 3 47,-2-4-28,-3-10-56,-3 30-101,2 14-134,1 6 11,2 14 1317,2 15-1283,4 26-4,-1-16 1,2 3-46,2 7 0,1 1-61,2 2 1,1 1-99,2 0 0,0-1-168,2-1 1,0-2-295,0-2 0,0-1-843,0-5 0,-1-3-8296,12 21 9201,-10-23 0,-7-15 1,-7-12-1</inkml:trace>
  <inkml:trace contextRef="#ctx0" brushRef="#br0" timeOffset="89796">12840 6172 16247,'-53'11'956,"1"0"0,10-3 0,8 0-575,12-2 649,26-5 415,22 0-957,10-2-250,3-3 1,11-1 0,-1 0-1144,-2-1 1,1 0-1,3 0 936,4-2 0,4 0 0,1 0 0,0 0-508,-4 0 0,1 0 0,-1 0 0,-3 0 490,6 0 0,-2-1 0,3 0 9,-2 1 1,5-1-1,-1 1 1,-5 0-313,-7 2 1,-4 0 0,3 0 304,-2 0 1,3 0-1,0 0 1,-5 1-41,13-1 1,-7 2 38,-13 2 0,-4 0 19,5 1-16,-23 1 1249,-11 1-1282,-5 1 2598,-2 1-4211,1 5 2060,-1 1 1,0-2 0,2-3 0</inkml:trace>
  <inkml:trace contextRef="#ctx0" brushRef="#br0" timeOffset="91837">5912 11095 24451,'-11'36'-37,"0"0"1,1 4 0,0 5 0,2-1-39,1 7 0,1 0-587,-2 11 0,2 2 312,6-20 0,3 1 0,1-4-1530,3-1 1,2-2 1083,0 9 0,4-2-3720,9-10 0,4-6 580,2-7 3457,24 5 1,-35-26-1,0-1 1</inkml:trace>
  <inkml:trace contextRef="#ctx0" brushRef="#br0" timeOffset="92213">6376 11609 23842,'-7'-42'11,"1"14"-45,-6 57 29,8-2 10,7-8 79,18 1 62,4-14 33,15-4-22,1-15-11,1-11 50,-2-7 39,-8-4-101,-10 8 304,-10-9-153,-8 15-100,-7-6-101,-6 13-67,-10 7-17,0 6 5,-27 18-49,8 9 27,11-4 0,1 2-22,-10 26 11,15-8-34,12 20-67,17-20-139,13 15 49,5-26-599,23 0-588,-13-20 0,3-3-513,3-1 1,2-1-427,1-3 0,-1-2 2345,-3-4 0,-6-2 0,-6-1 0,-2-1 0</inkml:trace>
  <inkml:trace contextRef="#ctx0" brushRef="#br0" timeOffset="92872">7325 11471 20548,'-6'-58'1101,"0"0"1,1 11 0,-2 5-614,-16-1 473,5 23-838,3 11 98,5 5-300,1 20 57,2 19 27,2-1 1,1 5-416,0 12 0,0 3 385,2-8 1,-1 2 0,0 1-657,0 8 1,0 2 0,-1 1 469,1-11 1,0 1 0,0 0 0,-1 1-325,0 2 0,-1 0 1,0 0-1,-1 0-488,0-1 1,-1-1 0,0 1 0,-1-2-799,-2 13 1,-2-2 0,-1-2 490,0-7 0,0-3 0,-2-3 1397,-5 8 0,-1-8 706,2-15 0,0-9 1103,-13-11-616,7-35-705,8-9 652,6-11 0,3-6-272,4 9 0,1-2-385,0 2 1,-1-3 0,3 0-142,3-1 0,2-1 0,0 3-342,-1-3 1,2 1-21,7-15 1,4 3 857,-2 22 1,2 1-1010,6-6 1,3-1-211,5 3 0,2 2-321,4 1 0,3 2-326,2 1 0,2 1-294,0 3 1,1 3-586,-1 3 0,-1 3 241,-11 5 0,0 3-348,3 2 1,-2 2 2193,6 2 0,-6 2 1,-16 3-1</inkml:trace>
  <inkml:trace contextRef="#ctx0" brushRef="#br0" timeOffset="93163">7736 11715 10366,'7'2'9830,"-1"-1"-8190,-6-1 1682,0 0-3030,42-46-164,-27 25 23,14-19 1,1-4 5,-10-6-378,-6 12 0,1-2 333,-5 3 0,-2 1 61,-1 0 1,-2 1 179,1-28-79,-10 11 21,-3 13-116,-2 13-118,1 13-111,4 8-51,0 6 62,1 10 22,-3 14-16,2 26 77,2-17 0,1 4-81,3 8 1,1 0-240,-1-6 1,1 1-65,2 3 1,1 3-1,-1-1-1171,0 4 1,-1-1 216,1-3 0,0 2 0,0-3 1294,1 8 0,-1-6 0,1 5 0,0-16 0</inkml:trace>
  <inkml:trace contextRef="#ctx0" brushRef="#br0" timeOffset="93330">7879 11614 25175,'-29'-48'-2336,"30"7"-2580,27 34 1,8 6 4867,21-6 1,-12 2 0,-31 4 0</inkml:trace>
  <inkml:trace contextRef="#ctx0" brushRef="#br0" timeOffset="93554">8703 11340 24872,'-48'3'286,"0"0"0,6 0 0,10-1-466,20 0 96,11 1-146,23 4-358,17 0-126,-5-2 0,3 0-686,4-1 0,1 0-2845,1 0 1,-2 1 4244,-7-1 0,-3 1 0,5 1 0,-19-2 0</inkml:trace>
  <inkml:trace contextRef="#ctx0" brushRef="#br0" timeOffset="93705">8754 11647 25203,'53'-16'-1639,"1"0"1,-15 3-1,-3 2 1,8 0 0,-33 8-1</inkml:trace>
  <inkml:trace contextRef="#ctx0" brushRef="#br0" timeOffset="95570">10629 11366 20588,'2'-39'720,"-1"-1"1,-1 2 0,-5 10-464,-14 20-44,-27 5-157,12 5-34,0 9 1,0 4-34,0 14-34,-9 16-11,25-2 22,15 0 18,21-1 16,21 0-318,-8-21 0,2-1 312,8-1 1,0-1-4,-7-4 1,1 0-37,11 4 0,-2 1-126,1 5 154,4 9 62,-45-9 11,-32 0-28,-9-6 8,-15-3 1,-7-2-582,13-4 0,-1-2 549,2 0 0,-2 1 0,3-2-7,2-2 0,3-1-258,-3-4 1,6-2-412,8-4-2723,-5-18 3395,35-11 0,-3 14 0,7-5 0</inkml:trace>
  <inkml:trace contextRef="#ctx0" brushRef="#br0" timeOffset="96765">11269 11142 24144,'-7'51'48,"1"0"1,3-2 0,3-3-49,13 13-1023,5 2 807,-7-30 1,-2-1 67,6 17-1457,-8-14 0,-1-1-1901,-2 3-359,-1 8-2106,-10-27 5108,-8-20 863,-12-14 0,-8-15 0,-3-8 3613,3-1-885,11 12 2560,5-6-4034,13 20 679,0-9-1658,10 15-219,7-2-56,12 5-96,15 2 7,-1 2-141,1 2 1,2 1-163,21 1 97,-16 0 0,0-1 185,-9 1 1,-1-1 83,-1-1 1,-1-2 70,27-6 112,-6-6 286,-12-3 318,-12 0 225,-14 2-68,-10 3-267,-11 2-270,-7 4-129,-10 2 214,-8 5-292,-4 9-68,-4 6-72,0 11-57,5 4-10,7 4-34,12 1-29,10-1 24,17-5 55,4-10 39,27-4 51,-9-12 73,17-7-62,-20-3 364,4-18-12,-17 5 29,3-8-16,-14 6-7,-4 5-61,-3 4-95,-1 5-191,0 5-78,-2 3-90,-2 4 39,-3 8 12,-2 9 16,-1 9-16,3-3-29,7 16-5,10-13-22,8 11 72,0-16-27,22-3 44,-10-15 11,15-7 12,-9-13 28,-4-14-12,-4-6 17,-6-5 23,-3-4-57,-8 14 29,2 0-51,-7 18-22,5-1-11,2 5-6,5 3 16,7 6 1,5 8 17,4 11-29,0 11 18,-2 7 16,-3 1-28,-2-3 23,5-2-6,-11-15-6,10-4 34,-5-18-17,11-11 23,9-14-9,-21 6 0,-1-3-402,2-5 0,-3-3 444,0-5 0,-2-2 8,-3-6 1,-2-2 25,-2-2 0,-4-1 44,-3 2 1,-3 1 22,-4 3 0,-3 3-11,-3 7 0,-2 3 17,-13-14-174,0 16 0,6 14 0,6 9 0,5 4 0,2 9 817,1 14-817,0 21 0,3-12 0,1 3-266,3 6 1,1 1 265,0-6 0,3 0 0,9 19 0,3-1-82,-6-18 0,0 0-195,6 14 0,-1 0-317,-7-15 1,-2-1-1956,4 21-6926,-8-12 9475,-4-16 0,-3-13 0,0-9 0</inkml:trace>
  <inkml:trace contextRef="#ctx0" brushRef="#br0" timeOffset="96930">12671 11474 19865,'-8'-4'5102,"0"1"-4491,8 3-465,0 0-303,41-61-807,11 39-3722,-6-13 0,3 3 4686,-9 24 0,-1 6 0,11-3 0,-24 3 0</inkml:trace>
  <inkml:trace contextRef="#ctx0" brushRef="#br0" timeOffset="97930">13767 11551 23248,'5'44'-913,"-2"18"-6329,-5-4 7242,2 4 0,-2-31 0,2-14 0</inkml:trace>
  <inkml:trace contextRef="#ctx0" brushRef="#br0" timeOffset="98838">14501 11608 23903,'-3'-55'651,"0"0"1,0 2 0,-1 10-220,0 23 44,-1-3-264,3 7-32,1 4-96,1 7 67,0 1-28,-1 3-50,1 0-202,-3 2 28,2 5 79,-2 9-1,1 29 29,2-13-12,-1 16 12,1-16-17,-1 0 16,-1 7-21,-2-3 27,1-13 56,-1-6 0,3-13 62,1-4-62,1-8-16,4-17-29,10-21-22,-1 4 11,6-3 17,10 0-5,0 12-18,-9 10 1,1 2-29,17-3 7,1 10 4,-9 9-44,18 19 51,-22-1-12,2 10 0,-1 3 6,-6 1 5,-1 6 1,-3 0-6,-7-4 5,2 22 6,-11-23 28,-1 0 6,-1-13 122,0-12-139,5-34 0,3-1-11,3-12-29,6 8 46,5 11-46,-3 6-22,11 4 6,-6 13-34,15 13 34,-5 5 17,6 13 11,-17-7-6,3 3-17,-7-9 96,7-1-34,-2-10-11,5-11-6,-8-4-3364,20-24 3387,-18 15 2,2-4 0,0-1 37,-3 1 34,6-6-79,-18 19-17,-6 7-45,-4 5-39,2 14 73,1 6 3370,3 16-3387,0-5-336,11 19-67,-6-24-961,7 0 1,5-2-2753,12-5-1788,10 2 5921,-6-16 0,-23-4 0,-3-2 0</inkml:trace>
  <inkml:trace contextRef="#ctx0" brushRef="#br0" timeOffset="98997">15688 11100 21327,'23'-11'-2491,"-12"-4"1,2 26-1</inkml:trace>
  <inkml:trace contextRef="#ctx0" brushRef="#br0" timeOffset="99437">16446 11192 25735,'-52'3'108,"0"-1"1,2 2-1,5 6-91,-6 22-34,5 9-571,7 3 560,12 1-44,13-1 49,16-6 40,13-6 33,12-10 249,12-10-170,5-16-51,-7-4 174,-9-9 0,0-3 106,10-18-263,-15 16 0,0-5 177,3-17 0,-3-3-857,3-10 712,-7 10 0,1-9 0,-3 5-256,-3 3 1,-2 3 128,4-12 0,-1 1 0,-7 10 0,-3 6 0,-1 2 0,-4-3 0,-1 30 0,-2 12 677,-1 17-677,-5 22 0,4-5 0,-1 4-140,-2 12 1,-1 3 139,4-10 0,-1 1 0,1 0-631,0 4 0,-1 1 0,2-1-424,1 2 0,0-1 0,1 0 1055,2 2 0,1 0 0,0-6 0,0-4 0,0-4 0,2-5 0,0-1 0</inkml:trace>
  <inkml:trace contextRef="#ctx0" brushRef="#br0" timeOffset="100914">6006 13957 23181,'0'-59'747,"0"0"0,0 7 0,1 6-322,0 8-184,0 13-241,0 14-403,-1 7 403,5 26 33,1 6 12,1 28 0,-6 6-316,-5-29 0,-4 0 285,-2 0 0,-3-2 3,-19 22 39,-1-14 325,7-16-280,11-15 11,6-18-39,6-16-45,2-24-20,2 15 0,2-4-351,3-8 0,2-1 365,3-7 1,2 0-1,3 0 1,2 1-4,2 4 1,2 2-15,1 5 1,2 4-20,2 5 0,2 3 3,1 5 0,3 5-9,2 4 1,2 5-7,0 5 1,0 4-3,-2 7 0,-1 6 253,-3 4 1,-4 6-248,-6 8 0,-5 5 8,-6 7 0,-7 2-411,-8 8 1,-9 0 413,-7 5 0,-6-2 11,-8 0 0,-3-4 14,-2-5 0,-1-4 22,3-8 1,1-5 41,6-8 0,2-4 141,-14 0-1,14-16 662,13-7-808,8-4-79,9-1-21,11 0 899,17 1-866,3 3-11,3 6 1,2 1-6,23 5-319,-17-1 0,1 2 304,-7 2 1,-1 0-26,-1 0 1,1 0-87,0-1 1,0-1 24,0-1 0,1-2 11,-1-3 0,-1-3-113,-1-2 1,-1-2 204,-2-3 1,-2-3-1480,1-9 0,-3 0 1522,8-11 240,-15 8 0,-3 0-50,-1-5 79,-1-2-1862,-8 9 1699,-5 14 208,-2 5-365,0 6 2218,-2 4-2235,-2 9 23,-6 12-17,0 12-145,0 19 16,5-16-605,8 15-1014,4-20-1948,8 5 4572,5-5 0,-8-17 0,0-6 0</inkml:trace>
  <inkml:trace contextRef="#ctx0" brushRef="#br0" timeOffset="101063">7324 13587 15518,'0'-6'6329,"0"0"-5768,0 6-718,0 0-515,-55-29-1092,40 36-2953,-40-14 4717,59 50 0,-2-18 0,3-1 0</inkml:trace>
  <inkml:trace contextRef="#ctx0" brushRef="#br0" timeOffset="102081">7681 13650 25337,'-37'-1'37,"0"0"1,2 3 0,3 6-52,6 16 0,4 4 14,-9 12-51,12 2 11,14-16 7,12 2 83,7-13 46,16-15-40,-6-10 112,13-15 325,-1-7-90,-2 1-224,-6 4 157,-13 11-285,-11 12-51,1-1-40,-5 9 57,5 23-6,-3 15-11,-1-6 0,0 2-263,-2-6 1,-3 1 248,-4 14 0,-4 4-180,0-8 0,-1 2 0,-1 0-229,-1 4 1,-1 0 0,0 2-487,1-6 0,0 2 1,-2 0-1,1-2 218,-4 7 0,-1-1 1,0-2 242,-1-4 0,-1-2 0,0-3 414,-3 7 0,-1-8 383,-1-7 0,1-14 10,8-30-51,8-35-194,18 3 1,6-7-443,0 9 0,1-3 0,1 2 348,5-15 0,4-3-11,-2 12 1,4-5 0,1-1 0,0 4 3,1 0 0,1 2 0,1-2-488,1 0 1,2-4 0,1 0 0,-2 4 522,4-1 1,-1 3 0,0 2 20,-4 5 0,0 1 1,-1 2 537,3-2 0,-1 1-299,6-6 0,-2 4 313,3-5-238,-14 17 1,-3 3 283,-2 1-234,-11 14-365,-5 7 950,-4 8-906,1 16 3387,5 22-3438,1 16-30,-2-10 0,-1 4-1006,-1-6 0,-2 0 983,0 2 0,-1-1-8,-1-8 0,-2-1 14,-5 8 0,-2-2-14,-5 17 31,5-23 0,0-4 232,1-8 23,6-20-152,2-17-72,5-11-1,6-16-10,11-9 1933,2 6-1945,-1 10 0,2 1 17,8-5-48,-10 13 1,2 2-15,14 3-5,-12 11 28,2 9-11,-1 12-23,4 8 28,17 19-28,-16-13 17,-7-7 0,1-3 28,7-7-28,17-2 34,-6-23 11,1-15-12,-22 7 1,-1-4-386,0-5 0,-1-2 405,0-6 1,-2-3 2,0-5 0,-1-3-9,-2-4 1,-1-2 24,-2 1 1,-1 1 42,-2 6 0,-2 2 33,-2 9 1,-2 4 136,-1-10-200,-7 23-85,-1 12 0,-6 15 0,-6 12 0,0 6 0,0 10 0,1 4 0,4-3 0,0 1-257,-1 7 1,0 4 203,4-3 1,2 3-1,1-4-17,2-7 0,1 0-362,1 14 1,1 6 0,5-7-639,4-11 1,4-2-1135,5 14 0,3-4-4282,16-3 6486,4-16 0,-25-20 0,0-2 0</inkml:trace>
  <inkml:trace contextRef="#ctx0" brushRef="#br0" timeOffset="102281">8795 13546 26390,'51'-35'-384,"1"-1"0,-14 14 1,2 0-1,1 5-990,6 6 0,3 5 0,-1 0 565,-4-1 0,0 1 1,-4 0-1,4 0 1,-6 1-1,7-1 1</inkml:trace>
  <inkml:trace contextRef="#ctx0" brushRef="#br0" timeOffset="102471">9762 13494 24884,'52'-8'-474,"0"0"1,0-1 0,-2-3 0,-6 3 0,13 10 0</inkml:trace>
  <inkml:trace contextRef="#ctx0" brushRef="#br0" timeOffset="102638">9828 13840 23523,'-3'0'3175,"0"1"-3522,3-1-3058,69-39 3405,-22 21 0,-8-3 0,-1 1 0,-9 12 0</inkml:trace>
  <inkml:trace contextRef="#ctx0" brushRef="#br0" timeOffset="104064">11493 13621 22037,'14'-44'753,"0"0"0,0 0 0,5-16 0,-3 6 430,-5-4-965,-6 27 48,-1 4-154,-4 25-191,0 2-94,-1 5 122,-6 22 57,1-2-2,-4 9 0,-3 6-4,-4 7 0,0 0 3,4-11 0,0-1 29,-3 8 0,3-7 7,6-16 90,3-11-6,1 0 168,4-10-106,1-7-163,6-26 1,3-10-18,3-8 12,-4 20 0,1 1 5,9-24-263,-6 22 0,1-1 249,-1 4 1,1 1-77,4 1 1,0 2 33,16-7 6,8 8 11,-13 16-22,12 9 11,-8 13 25,-9 5 0,-1 4-13,13 29 4,-17-16 1,-4 2-3,-6-2 0,-3-1 14,2 21-28,-6 7 23,-4-22 491,1 0-441,-1-20 136,0-10-113,4-15-24,5-9-16,14-21-11,3-4 0,13-11-28,-10 20 5,6 0 12,-8 15-17,12 3-6,-5 10-6,4 13 12,-12 2-11,4 19 11,-7 3-1,0 2-13,-6-7 0,0 0 3,3-2 33,11 11 0,-15-29 11,6-17-5,2-11 67,17-27-22,-3-5-696,-14 18 1,-2 1 689,6-11 95,3-2 118,-9 15-129,-5 6-112,-5 9-51,-9 12-5,-2 5 1368,3 7-1373,4 19-18,0 7-167,3 15-577,-2-5 27,-1-9-380,1-6-3613,3-5 4761,0-8 0,-2-2 0,-3-10 0</inkml:trace>
  <inkml:trace contextRef="#ctx0" brushRef="#br0" timeOffset="104237">12937 13088 18902,'-4'-3'4357,"0"1"-7045,4 2 2688,-6 12 0,5-9 0,-5 10 0</inkml:trace>
  <inkml:trace contextRef="#ctx0" brushRef="#br0" timeOffset="104722">13528 13243 25208,'-61'11'131,"0"0"0,4 2 0,5 6-120,21 4 0,5 4-418,-2 1 1,2 0 406,3 1 0,2 0-33,-11 24 285,16-8-263,19-11 145,15-14-83,17-13-4,-6-16 1,1-5-9,14-7 25,-10-2 1,-3-5-906,8-19 992,-1-2 25,-12 2 1,-3-3-68,-6 9 1,0 0-19,-3 0 0,2-2 1,-2 0 70,3-13 1,-1 1 27,-3 2 0,-2 1 14,-1 6 1,-3 3-101,-1 10 0,-2 4-42,1-7-62,-4 18 0,-1 15 0,-4 33 0,1 16 0,1-4 0,-1 5 113,2 4 1,0 1-114,0 6 0,1 2-675,1 3 1,1 0-189,1 0 1,1-1-1874,2-3 0,1-2 2736,0-10 0,1-5 0,2 10 0,-3-27 0</inkml:trace>
  <inkml:trace contextRef="#ctx0" brushRef="#br0" timeOffset="105363">14292 13319 21058,'0'-12'2010,"2"-25"1,1-4-1209,-1 11-522,0-11 0,1 3 73,-3 21-281,0 9-262,0 7 72,0 8 135,0 11-22,0 16-102,1 16-486,1 13-74,0-9-1817,1-10 0,0 2 2484,-2-12 0,0-1 0,3 30 0,-4-26 0</inkml:trace>
  <inkml:trace contextRef="#ctx0" brushRef="#br0" timeOffset="105530">14173 13534 22425,'-21'-44'920,"0"0"0,1 4 1,6 8-764,11 21-241,2 6-124,10 2-290,15 1-1171,27-1-67,-15 1 0,4 0-3032,9 0 0,2 0 4768,-2-1 0,-3 1 0,15-2 0,-25 2 0</inkml:trace>
  <inkml:trace contextRef="#ctx0" brushRef="#br0" timeOffset="105730">15144 13140 23467,'13'-55'1228,"0"1"0,-1 5 1,-2 7-647,-5 13-167,-2 10-382,-2 11-173,-1 6 112,-1 23 0,-2 11-67,-3 29-146,2-27 1,1 2-960,-2 5 0,1 1-719,0 3 1,2 1 1918,0-4 0,0-3 0,1 14 0,1-24 0</inkml:trace>
  <inkml:trace contextRef="#ctx0" brushRef="#br0" timeOffset="105930">15877 13469 28126,'4'7'-156,"-6"13"-662,-19 38-1274,9-24 0,-1 0 960,2-2 0,0-2 0,-4 11 0,7-18 0</inkml:trace>
  <inkml:trace contextRef="#ctx0" brushRef="#br0" timeOffset="106897">17138 13295 21355,'1'-4'3864,"-1"0"-2889,0 4-986,3-25-62,-2 22 73,4-16 12,2 30 10,5 5 34,3-4 22,21 3-33,-2-10 34,19-5 33,-8-12 56,-4-10-12,-10-10-4,-10-8 16,-11-7-51,-6-6 34,-7-1 40,-3 4-12,-8 9-101,4 17 12,-12 7-101,9 13-68,-27 12 29,8 17 41,8-2 1,0 4-536,2 6 1,3 4 467,0 5 1,3 3-116,2 4 1,4 0-454,3 2 1,5-1 38,7-3 0,7-3-37,5-5 1,7-4 198,8-9 1,5-6 257,4-6 1,5-8 286,-3-12 1,4-7 0,-4 0 31,0 2 1,-2-3 21,12-12 1,-4-4 193,-21 8 0,-3-2-1335,7-9 1,-1-1 1113,-5 7 0,0-1 84,5-10 0,-2 2 201,1-2 23,-1-2 555,-11 16-875,-10 13 224,-6 9-386,-6 11 51,-6 24-1,0-3-2,1-1 0,-1 3 14,-3 17-6,-2 11-33,5-5 10,5-13 3382,5-13-3359,8-15 23,0-10 27,17-15-21,5-10 10,13-12 28,5-5-42,-23 18 1,0 1-9,25-16-11,-2 8-23,-6 10-16,-7 9 0,-5 13-57,-4 7-150,-2 13-499,0 7-779,-1 4-1249,3 0-3187,5-4 5943,12-7 0,-19-12 0,2-5 0</inkml:trace>
  <inkml:trace contextRef="#ctx0" brushRef="#br0" timeOffset="107247">18788 13423 21330,'29'-33'802,"0"-1"0,0 1 1,10-12-1,-10 8-460,-22 17 636,-22 7-905,-12 11 191,-25 10-253,-6 15-14,28-6 1,3 4-10,3 1 1,3 2-28,-4 26 17,13-13-40,25 6 57,13-26 33,22 3 0,8-27-12,-25-1 1,0-3 11,0-5 0,-2-4-96,1-4 0,-3-4 135,1-5 1,-2-4-366,-1-7 0,-2-3 438,-2-7 0,-2-3 67,-4-3 1,-2 0 41,-4 2 0,-3 1-31,-2 8 1,-3 3-213,-2 12 0,-1 3-6,-4-7 0,0 20 0,1 12 305,1 16-305,-3 41 0,3-2 39,-1 6 1,1 6-145,1-5 1,1 2-1545,0-7 0,-1 4 1,1-2 1648,0-3 0,-1-2 0,1-2 0,0 3 0,0-6 0,-2 8 0</inkml:trace>
  <inkml:trace contextRef="#ctx0" brushRef="#br0" timeOffset="109837">9419 2548 16219,'-19'31'929,"4"5"-609,15-19 116,0 6 298,0-13 913,1-5-1098,0-3 392,1-2-453,-1-3-133,1-6-122,3-7-16,4-11-2,5-6-9,8-6 21,8 0-90,2 13 1,2 3 163,11-5-239,-11 11 1,2 3 40,22 0-543,-23 8 0,2 0 635,12-2 1,4 2-574,4-1 1,2 1 470,-16 3 1,1 0 0,1 0-543,4 0 0,0 0 1,1 1 614,2 0 0,1 0 0,1 0 88,0 1 0,1 0 0,-1 1-47,1-1 0,0 1 1,0 0 4,-2 0 0,-1 0 0,1 0-99,-3 1 1,0-1 0,-1 1 2,-2 0 1,0 0 0,1 0 7,7 1 1,1-1 0,-4 1 214,3 0 1,0-1-212,-6 1 1,2-1-1,-3 0-325,0 0 0,-2-1 280,14 0 1,0-2 6,-1 0 1,-1-2 52,-1-1 0,1-2-48,-12 1 1,0-2-1,-3 1 75,2-1 1,-1 0-32,14-2 1,-2 0 189,-23 5 0,-2 1 465,6-2 1,-1 1-57,26-2-42,-2 1-96,-21 2-217,10 0-284,-25 2-99,34-5 0,-3 1 0,-22 3 0,0 0 0,18-1 0,-15 12 0,-16 5 0,-3 12 0,-10 9-575,-5 15-599,-3-1-50,0-1-6544,8 15 6791,1-26 1,0 6-1,-2-26 1</inkml:trace>
  <inkml:trace contextRef="#ctx0" brushRef="#br0" timeOffset="110697">14658 2409 17510,'-10'-41'818,"0"-1"0,0 1 1,-3-16-1,4 8-190,7 8 318,4 6-514,4 5-2,6 4 117,8 2 20,9 1 350,1 6-205,1 4 0,4 2 1077,24-3-1330,-14 4 1,2 2 269,-3 2 0,-1 3-71,5 0 0,0 2-383,4 0 1,1 2-246,4 1 0,1 1-30,3 0 0,1 1 0,1 0 0,0 0 0,-20-2 0,-1 0 0,0 0-34,20 0 1,-1-1 66,-1-1 1,-2-1-34,-1-2 0,-1-1 0,-3-1 0,0-2 0,-4-2 0,-1-1 0,-4 0 0,-2-2 0,-5 0 0,-1 0 0,-4 1 0,-2-1 0,23-10 0,-4 0 0,1 1 0,1 2 0,1 3 0,-2 7 0,-7 4 0,-3 13 0,-16-1 0,3 17 0,-11 3 0,4 15 0,4 7-2016,4 5 870,-6-20 1,0-2-914,10 15 1364,-7-15 1,1 1-134,-4-1 0,-3-1-825,15 22 1605,-14-10 1,-3-3 0,-9-15 0,1 11 0</inkml:trace>
  <inkml:trace contextRef="#ctx0" brushRef="#br0" timeOffset="118962">8213 8834 24223,'-20'-40'-1266,"55"0"350,-7 31 0,7 4-93,23-5 1,3 2-894,-17 4 1,-3 2 89,1-1 0,0 1 1812,5 4 0,-5 1 0,-12-2 0,7 4 0</inkml:trace>
  <inkml:trace contextRef="#ctx0" brushRef="#br0" timeOffset="119155">8303 9017 13756,'-40'16'1692,"0"0"1,0 0 0,-11 4 0,8-2-1004,15-6-438,20-7-116,12-4 141,24-6-248,27-6-198,-16 2 0,7-1 0,0-1-390,-1 1 0,1 0 1,1 0 98,13-3 0,3-1 0,-6 1-352,2 1 1,-2 0 812,-11 3 0,0-1 0,-7 2 0,4-1 0,15-2 0</inkml:trace>
  <inkml:trace contextRef="#ctx0" brushRef="#br0" timeOffset="120271">5477 9123 19899,'-19'-52'1185,"-1"-1"1,2 6-1,2 8-328,5 12-745,4 14-252,3 5 73,2 9 33,-1 12 68,-4 30-28,-3 10-6,3-15 0,0 1-369,-3 14 371,4-20 1,0-1-20,-1 16 1,-2 12 16,5-22 67,2-11 202,4-20-51,-1-7 135,6-9-157,17-39-168,-6 13-8,1-3 1,2-1 46,7-7-16,-1 2 61,3 2-23,-7 14-89,-3 6-33,12 3 10,-16 16-33,29 6 28,-23 4-3052,29 27 3080,-30-12-62,0 7 1,-2 2 38,-4 7 6,4 15 12,-12-22-46,0-2 40,-3-18 62,2 1 16,1-14 3308,0-4-3335,11-13 16,10-17-28,-4 6 0,-3 2 0,0 0-23,3-1-3257,11-9 3257,-15 18-2267,10 8 2262,-14 9-56,23 7 11,-15 8 11,10 10 29,-10 6-7,-3 1 12,-6-7-22,3 2 5,-7-13 2325,7 0-2247,-7-7 3460,7-7-3330,11-16-29,2-5-50,1-5 235,-1-11-179,-17 16-50,5-8-79,-12 18 23,-2 6-124,-3 6-11,-1 4 40,8 12 10,-2-2-66,11 17-214,0-4-352,7 8-774,3 0-1909,3-3-6493,2-6 8842,-9-10 1,-8-7 0,-11-5 0</inkml:trace>
  <inkml:trace contextRef="#ctx0" brushRef="#br0" timeOffset="120455">6625 8746 18156,'-3'-6'4437,"1"0"-4454,2 6-2442,0 0 1910,-8-16-431,15 32 364,-8-17-2661,27 57 3277,0-12 0,-5-5 0,-4-13 0</inkml:trace>
  <inkml:trace contextRef="#ctx0" brushRef="#br0" timeOffset="120878">7247 8904 14947,'0'-3'8094,"0"0"-5888,0 3-1953,-82-27-163,37 33-558,-12-11 1,1 5 472,28 17 1,4 5 111,0 1 0,3 0-156,-14 22-11,15-4-1,13-9 40,18-9 62,12-11 33,17-12 739,14-17-750,-15-3 0,0-5 19,-3-1 1,-2-1-400,0-1 1,-2-1 460,-4-3 0,-3-3-9,-8 4 1,-1-2-26,3-10 1,-2-1-9,-3-2 0,-3 1 39,-2 3 1,-3 1-110,-1 7 0,-2 3 272,-1-12-208,-3 22-39,-2 12-184,1 8-6,0 11 816,1 16-754,8 21-32,-1-13 1,1 3-190,4 6 1,1 1-8,3 5 1,0 0-753,2 3 1,-1 1 132,0 1 1,-1 1-692,-2 0 0,-1-1-1930,-2-1 0,-2-2 3529,-2-8 0,-1-4 0,1 8 0,-3-24 0</inkml:trace>
  <inkml:trace contextRef="#ctx0" brushRef="#br0" timeOffset="121162">5408 9781 16724,'-49'11'764,"-1"0"1,1 0 0,-10 1-1,13-1 82,26-3 263,59-16-770,4 0 0,7-3-1300,-3 1 1,5-2 0,1 0 1020,-5 1 0,2 0 1,2-1-1,0 0-24,6 0 0,1-1 1,1 0-1,1 0-30,-10 1 1,0 1 0,1 0 0,1 0 0,-1-1-385,1 1 1,1-1-1,0 0 1,0 0 0,0 1 332,0-1 0,0 1 0,0-1 0,-1 1 1,1 0-84,-2 0 0,0 0 1,-1 0-1,0 1 0,-1 0-145,9-2 1,0 1-1,-2 0 1,-2 1-209,-5 1 1,-2 0 0,0 1 0,-3 0-1292,6 0 0,-2 0 1,-5 2-1097,1-1 0,-5 1 2518,14 1 0,-40 5 1,-5 0-1</inkml:trace>
  <inkml:trace contextRef="#ctx0" brushRef="#br0" timeOffset="121422">5707 9935 17081,'-49'15'1609,"0"0"1,6-3-1,12-1-707,26-8 190,27-5-414,33-10-493,-7 1 0,6-2-1205,-7 1 1,4-1-1,3-1 1091,-7 2 1,2-1 0,1 0-1,1 0 2,4 0 0,1-1 0,0 0 0,1 0-5,1-1 1,1 1-1,-1-1 1,0 0-15,-2 1 1,0 1 0,-1-1-1,-1 0-22,-4 1 0,0 0 1,-1 0-1,-2 0-50,9-2 1,-2 0 0,-2 0 26,-8 2 0,-2 1 1,-3 0-36,6-2 1,-5 1-215,9-2-1060,-27 7 1300,-28 13 0,3-3 0,-8 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08:54:20.9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1429 1717 25202,'45'-14'111,"-9"6"0,6 0-223,3 2 1,6 0 0,-1 1-1092,2 0 0,1 0 1,-1 0 863,-5 1 1,0 1 0,-3 1-45,3-2 1,-4 3-780,15 3-6899,-45 14 7463,-21 8 1,1-4 0,-12-3-1</inkml:trace>
  <inkml:trace contextRef="#ctx0" brushRef="#br0" timeOffset="150">1690 1940 21721,'-41'13'1390,"-1"0"0,1 0 1,-9 3-1,7-2-713,6-4-470,30-7-14,14-4-532,35-10-212,-4 1 1,3-1-581,-3 1 0,3-2 370,-1 1 0,3-1 0,0-1-1144,2-1 0,0 0 0,-1-1 184,0 1 1,-2-2 0,0 1 1225,20-8 0,-7 2 0,-10 0 0,-26 11 0</inkml:trace>
  <inkml:trace contextRef="#ctx0" brushRef="#br0" timeOffset="342">2168 1513 25223,'-41'-42'497,"0"0"1,0 0 0,8 10-583,22 22 247,-4-2-255,12 10-48,4 8 105,4 3 9,22 30-453,-6-10 485,10 12 1,1 5-811,-11-10 1,-1 2 378,-3 2 0,0 3 0,-2-1-585,-3 7 0,-4-1 1011,-8 13 0,-5-5 0,0-9 0,-7 1 0</inkml:trace>
  <inkml:trace contextRef="#ctx0" brushRef="#br0" timeOffset="2251">2056 1499 9397,'-2'-3'8020,"1"1"-5012,1 2-1642,-26-30-648,16 20-141,-20-23-353,25 28 353,1 3-387,2 0-162,0 2-45,2 4 28,0 2 57,4 15-46,5 1 17,11 12 0,10-1-27,8 6-7,3 3-246,-4 4 275,-7 5-1,-13 3 12,-11 5 11,-14 0 22,-10 0 12,-11-4-28,-7-5-23,6-12 19,5-13 1,-2 1 42,-10 7-65,11-10 1,0-1-15,-9 7-22,12-10-47,12-10-328,14-8-7036,26-12 7468,11-5 1,-6 3 0,-9 2 0</inkml:trace>
  <inkml:trace contextRef="#ctx0" brushRef="#br0" timeOffset="10110">4872 1968 24540,'-5'-18'-432,"2"3"-17,1 15 3551,2 0-1402,-1-3-2266,1 2 557,0-4 185,0 2-125,0 0 536,0-1-5,0 0-978,1 0-157,-1-2 1107,0 2-83,0-2-382,0 3 79,0-1 0,0 2-129,0 1-3808,0-1 3826,0 1 26,0-1-68,0 0 143,0-1 12,0 0-361,0 0 236,-1 0-361,1 0 361,0-3-11,2-5 336,1-3 62,2-4 178,0 2 358,-1 2-188,-1 4 94,-2 2-517,0 3-79,-1 1-588,0 0-63,0 0 75,2-2 169,1-1 396,1-1 29,0 1 565,-1 0-269,-1 4 445,-1 1-1035,-1 1-2,-1 5 0,-4 7-3,-4 13-67,-8 16-326,-4 14 342,10-23 0,1 0-170,0 0 0,3 1 129,-3 27 416,13-8-724,21-2-970,0-20 574,29-3 803,-1-21 473,-17-8 0,3-3 284,3-5 1,-1-3-316,-7 0 1,-1-3-447,14-17 0,-3-4 0,-15 9 0,-3-2 0,10-13 0,-2-1 0,-13 8 0,-4 3 0,6-23 0,-11 21 0,-8 12 0,-4 18 0,-1 7 0,-4 18 0,-2 24 0,3-12 0,1 3 0,0 8 0,1 3 0,1 5 0,1 2-11,0 5 0,1 2 18,0-16 0,0 0 1,1-1-8,-1 11 0,0 0-3053,1-9 0,1 1 1,-1-3 2922,1 0 0,0-2 0,0-4 1,0-3-1,1 2 0</inkml:trace>
  <inkml:trace contextRef="#ctx0" brushRef="#br0" timeOffset="11649">6697 2084 20605,'6'-51'938,"1"1"0,-1-1 0,-1 6 0,1 1 0,-1 7-612,2-8 1233,-1 8-1385,-3 25 168,0 2-40,-1 24-368,-2 18 116,-1 28-378,-2-18 1,-2 2 407,-1 9 0,-3 1-385,-2 4 0,-1 2 398,0 0 0,0 0-35,3-3 0,1-2-453,4-5 1,5-2 326,4-9 1,6-3-410,21 18-467,20-25 615,-19-22 1,2-7-23,6-6 0,2-5-22,4-5 1,1-4 107,3-6 0,-1-4 203,0-3 0,-2-3 248,-2-3 1,-3-4 146,-5 1 0,-3-4 21,-12 10 1,-1-3 0,-3 2-187,0-1 1,-2 0 139,1-14 0,-5 3 47,-6 4-63,-3 3 0,-3-1-28,-5-6 6,-1 15 0,-1 2-441,-5 3-272,-1 11 926,4 18 337,0 15 968,-1 19-1380,0 22-273,6-17 1,1 1-402,3 6 0,2 2 343,0 4 0,2 2-166,3 0 1,1 0-359,0-2 1,2 0-986,2-6 1,0-2-572,-1-6 0,1-4 1658,11 20 0,-11-28 1,-5-10-1</inkml:trace>
  <inkml:trace contextRef="#ctx0" brushRef="#br0" timeOffset="11809">7432 2321 19881,'-4'-5'3805,"1"1"-1833,3 4-679,-47-63-1592,34 42-187,1-18 1,9 3-125,28 26 180,32-3-3106,-22 9 0,1 0 2977,-3 1 1,-1 1 0,11-3 0,-27 4 0</inkml:trace>
  <inkml:trace contextRef="#ctx0" brushRef="#br0" timeOffset="12583">7951 2078 22619,'0'-5'3180,"0"1"-1779,0 4-353,-3-34-1461,8 36 697,16 6-167,8 43-396,-8-10 1,-1 0-378,6 16-148,-11-17 1,-4-1 561,-2-2-476,-2 20 936,-23-38 273,-1-13 364,-7-25-116,11-24-251,13-17-478,7 8 296,3 20 1,4 1 519,5 4 0,2 3-472,2 0 0,3 1-491,6 1 1,4 4-658,-2 7 0,2 5 950,7 1 0,-2 2 1,7 2-1,-5 2 1</inkml:trace>
  <inkml:trace contextRef="#ctx0" brushRef="#br0" timeOffset="13650">10685 1943 23924,'-4'-59'1080,"-1"0"0,1 9 1,-7 12-1848,-18 23 1624,-17 22 1382,-5 17-1315,16-4 0,0 5-996,-2 7 1,1 5 230,9-4 0,1 3 0,3 0 185,-4 12 0,3 1-143,2-1 1,5-1-202,8-13 0,6-2 0,10 6 0,8-3-540,11-3 1,6-3-303,7 6 0,6-5-783,12-10 1,2-7 1137,-16-6 0,2-5 292,0-5 1,4-4 0,-5 0 70,-9 1 0,0-2 176,9-6 0,6-4 0,-7-1 222,-12 1 0,-3-2 237,10-7 0,-4-2 55,-2-14-185,-16 12 916,-16-2-1544,-11 19-315,-4-1 378,-25 19 590,6 11 366,-12 12-57,18-1 1823,10 19-2753,23-15 252,14 13-353,25-18 213,1-10-322,7-11 1,1-5-624,-3-2 488,1-4 0,-2-3 133,-8-11 602,2-12 436,-16 7 373,-11-18-674,-21 15-558,-9-13-336,-6 17 277,-20-7 75,18 17 43,-22-7 161,16 16 262,-10 4 203,10 9 241,6 12-2164,16 8-8345,16 6 9318,-1-7 0,3-9 0,-8-11 0</inkml:trace>
  <inkml:trace contextRef="#ctx0" brushRef="#br0" timeOffset="14392">11586 2365 24225,'0'-4'2429,"0"0"-1165,0 4-649,-8-81-836,19 36-305,-8-13 0,3-1 738,19 10 64,-5 1 1,-2-1-144,2-8 31,-8 14 0,1-6 1,-2 6 280,1-14-380,-3 0 0,-2 4 244,-4 17 80,-8-19-604,1 43-538,-13 2 885,1 22 644,-11 12-61,6 5-484,5 1 0,2 3 183,-1 23-281,6-13 1,3 3 84,8-5 1,5 0-181,5 1 1,2-2-428,0-8 0,4-1-310,16 12 0,4-2 132,-11-15 1,1-1 187,12 9 0,2-2 179,-10-12 1,1-4 243,-2-5 1,1-3 253,0-5 1,1-4 304,2-4 0,0-3-1466,3-4 1,-1-2 1475,-8 3 1,1-3-177,9-7 1,-1-1 474,1-6 243,10-10-494,-32 14-661,-12 5 0,-9 8 0,-14 3 0,-29 6 0,7 5 0,-5 5 0,-1 5 0,-5 11 0,17-6 0,2 2 0,1 14 0,17 0 0,15-5 0,17-6 0,3-8 0,40-10 0,-26-9 0,7-7 0,1-7 0,2-19 0,-18 15 0,-1-4 0,-3-16 0,-5-3 0,-8 6 0,-2-1 0,2-20 0,-1-3 0,-6 6 0,-3 1 0,-3 2 0,-1 3 0,2 13 0,-1 2 0,-4-2 0,-1 5-1367,0 4 50,-3-1 437,5 24 606,3 10 1057,-5 31-785,4 12-30,1-6 1,0 2-191,2-8 1,1 2-310,1 6 0,1 6 0,1-5-674,-2-6 0,1 0 1220,2 11 1,1 7 0,-1-11 0,0-3-1,2 15 1</inkml:trace>
  <inkml:trace contextRef="#ctx0" brushRef="#br0" timeOffset="17066">13259 2035 21791,'0'-6'3234,"0"2"1911,0 4-2548,-6-65-2887,-1 40-151,1-14 0,-3 4-416,-11 23-2713,-9 5 3979,-14 12 1600,-9 11-778,22-2 1,1 2-1024,0 2 1,1 2-59,2 2 1,2 1-151,-16 22 0,14-1 0,12-5 0,18-7 0,16-7 0,22-11 0,18-15 0,-23-5 0,2-4 0,10-10 0,-3-3 0,-13 6 0,-2-2 0,8-13 0,-4-5 0,-16 7 0,-4-2 0,1 2 0,-2-4 0,-1-25 0,-3-1 0,-6 16 0,-2 0 0,2-18 0,-1 0 0,-4 18 0,0 4 0,-1-22-1598,-2 24-13,-1 18 176,2 12 288,-1 14 3044,0 15-2081,0 24 133,1-11 1,1 3-49,0 9 0,1 3-45,0 8 0,0 1-1071,3 4 0,3-1-434,1 0 0,3-1 1641,7-1 0,0-6 0,4 7 0,2-16 0</inkml:trace>
  <inkml:trace contextRef="#ctx0" brushRef="#br0" timeOffset="17576">13805 1956 31942,'0'-58'-66,"1"-1"1,-1 7 0,-1 9-937,-4 13 396,0 15-460,2 9 666,2 15 637,6 12-471,6 23-1076,9 16 1101,-8-24 0,1 0-145,0 3 1,1 0 207,-3 1 1,-1-1 168,-2-2 1,-2-1 65,1 24-299,-6-19 603,-5-18 252,-3-15 769,-5-14-386,0-11-602,2-13-30,4-7-434,10-3 289,11 0 465,14 2 372,13 5-515,8 6-573,-17 14 0,0 2 0,11-4 0,17-1 0,-27 7 0,4-1 0,-12 1 0,-10 0 0,-9-3 0,-3 0 0,-2-3 0,0 1 0,-1 1 0,0 4 0,0 4 0,0 3 0,1 21 0,4 6-597,5 22-175,3 4-499,1 3-872,-1 1-1691,-2-3 3658,0-3 1,-7-24-1,1-5 1</inkml:trace>
  <inkml:trace contextRef="#ctx0" brushRef="#br0" timeOffset="17765">14567 1648 32767,'-2'-7'-1926,"0"1"-837,2 6 4801,0 0-2765,-43 20 830,40 17 0,-38-9 0,50 4 0</inkml:trace>
  <inkml:trace contextRef="#ctx0" brushRef="#br0" timeOffset="18143">14813 1894 32767,'3'-2'0,"-1"0"0,-2 2 0,14 4 0,-10 15 0,10 11 0,-14 14 0,0 1 0,0-4 0,-2-7-422,0-11-1170,1-10 1043,0-8 1881,1-8-761,3-10 89,6-11-660,10-12 0,9-7 0,10 0 0,4 4 0,0 8 0,-1 11 0,-3 10 0,2 15 0,1 14 0,-2 16 0,-4 10 0,-9 7 0,-11 3 0,-7 2-9831,-14 3 7373,2-23 0,-4-7 1,7-26-1</inkml:trace>
  <inkml:trace contextRef="#ctx0" brushRef="#br0" timeOffset="18392">15541 1888 32767,'13'-54'0,"1"0"0,-3 6 0,-1 6 0,-3 3 0,-4 15 0,-2 10 0,0 9 0,-2 9 0,-4 25-103,0-2-40,1 5 1,-1 4-29,2-3 0,1 1-386,-1 10 0,2 0 193,2 0 1,2-1-282,1-4 1,3-1-972,6-1 1,2-1-2485,15 12-639,2-9 4852,-6-22 1,-17-13-1,1-1 1</inkml:trace>
  <inkml:trace contextRef="#ctx0" brushRef="#br0" timeOffset="18609">15856 2024 29584,'0'-5'2451,"0"1"-3216,0 4 2262,-53-39-1497,22 43 0,-11-10 0,1 6 0,8 43 0,5 5 0,21 1 0,17-11 0,21 12 0,8-17 0,-10-18 0,0-3 0,17-3-49,-12-7 0,3-1-1366,-3 0 0,1-1 1346,4 0 1,-2 0 0,12 1 0,-23-1 0</inkml:trace>
  <inkml:trace contextRef="#ctx0" brushRef="#br0" timeOffset="23501">6729 2080 18708,'-7'-60'1497,"0"0"1,0 5 0,3 9-581,7 11 1,0 9-279,1 10-156,-2 8-427,-1 5 66,-1 3 13,1 5-165,2 7-56,-1 2-16,1 24 36,-4 8-61,-1 0 157,-6 13 9,-1-19 212,-4 11 209,0-3-3324,-2 8 3289,5-20 7,-2 11-88,4-18 8,-4 6-26,1 0-291,-2 3-151,6-13-7,1 3-38,7-15 3256,4 1-3568,5-5 186,7-1 271,10-1-108,-7-2-186,9 1 3,-12-2 37,3 1 182,2 2 217,-4-1-200,-1-1-223,-1-2 130,-2-2 230,5 0-3348,7 0 3350,-8-3-158,12-1 14,-7-4-2,9-3-50,-7 2 17,11-6-36,-12 6 3381,9-3-3366,-10 4 149,-8 3 86,1-1-2,-7 3-4,2-1-80,-2 0 0,-1 1 0,3-3-12,-5 3-5,7-2-63,-6 2-16,-1 1-7,-2 0 64,-4 1 27,0 4 1,0-2 5,0 3-5,0 0 27,-2-1 1,-3 3-12,-11 5-11,1-3 6,-17 9 11,2-2-17,-11 5 12,-10 3-1,18-8 12,-14 3 16,28-12-22,-3-1 34,9-4 11,1-1-51,3-2 28,-9-2-27,6-2-18,-2-1 23,-3 0-11,3 0 0,-7-1 0,4 0 0,4 1 16,4 1 1,5 1-6,0-2 0,1-1-17,1 2 23,0-5-34,0 5 5,-1-5 12,1 1-6,-2-2 6,-1-10-6,2-1-11,-1-8 11,3 7 1,1-21-1,0 17 0,2-5 0,0-1 6,1-8 5,2-16-10,-3 16-1,0 11-11,-2-1 0,0 0 28,1-2 5,1-6-21,1 13-12,2-9 115,0 9 32,1-10-8,-2 12-14,-2 5 45,-2 9 46,0 6 127,0-1-95,-1 3-39,1 0-328,-3 5 1069,1 9-387,-3 2 22,-1 18-219,-2 17-97,1-7-96,1-2 0,0 1-1393,-2 12 1481,3-22 0,1 2-750,-4 27 362,6 0-3,2-28 0,1 0-211,5 27-318,3-22 238,0-17-102,4-2 77,0-6 1494,8 3-1629,2-10-2638,7-3 3335,-1-3 0,-10 1 1,-8-1-1</inkml:trace>
  <inkml:trace contextRef="#ctx0" brushRef="#br0" timeOffset="26259">16818 1872 25762,'37'-20'-435,"0"-1"0,8 1 0,4 6 343,-8 8 1,2 3 0,1 2-1958,3-2 0,0 2 1,-1 0 1453,10-1 0,-1 3-3223,8 2 1,-5 5 3382,-8 7 1,3-1 0,-43-2 0</inkml:trace>
  <inkml:trace contextRef="#ctx0" brushRef="#br0" timeOffset="26617">17077 2024 20239,'-45'11'2161,"0"0"1,0 0 0,-11 4 0,7-3-1385,7-2-16,23-5-130,34-8-480,25-7-150,0 2 1,4-2-590,12-3 1,2-1 771,-14 3 1,1 0 0,-1-1 14,8 0 0,0-3-50,-10 1 0,1-1 0,-5-1-10,-6-1 1,-4-1-67,11-6 0,-6-3 34,-8-16-370,-16 1-718,-17 0-326,-10 0 94,-12-1 310,-5 2-2315,-6 1 2607,15 17 1036,-2 2-367,16 15 759,3 1-152,5 4 0,2 0 74,19 13 3431,14 7-3795,-1-1 1,4 2-18,7 3 0,2 1-723,4 4 1,-1 2 502,-2 2 1,-6 3-248,-9 2 1,-10 3-1597,-18 5 1,-14 1-3212,-17 3 1,-8-3 4396,3-8 1,-2-5-1,3-7 1,4-5 0,9-8-1</inkml:trace>
  <inkml:trace contextRef="#ctx0" brushRef="#br0" timeOffset="37467">19273 1711 30476,'-13'-52'-552,"0"1"0,2 5 0,-1 9-914,-3 20 1310,2 8 517,-2 6 531,-5 15 723,-14 14-1162,9-3 0,-1 4-840,-6 6 1,-1 4 1058,-3 7 0,1 3-60,1 2 0,3 2-612,7 1 0,3-2 0,5-12 0,7 0-324,15 7 1,11-5-956,6-18 0,4-3 595,5 5 0,5-5 355,4-10 0,5-7 1,-1-2 315,5-5 1,1-3 130,-2 2 0,3-2 0,-3-2 244,9-7 1,-3-2 186,-4-1 0,-3 0 371,-8 0 0,-4 0-137,-7 2 1,-5 0-784,5-9 0,-16 1 0,-22 7 0,-8 2-31,-18 7-808,-5 15 428,0 9 1363,8 11-1006,12 14-460,12-11 217,16 14 605,8-17-627,14 5-362,9-8-215,5-9 111,1-9 598,1-14 1104,2-12 135,1-13 676,-10 2-1700,-16 6 1,-4 0-29,-4-9 0,-2-15 0,-20 17 0,-10 5 0,-8 7-72,-3 5-501,3 6-83,8 6-1961,1 3 2927,7 9 1,2-4-1,3 5 1</inkml:trace>
  <inkml:trace contextRef="#ctx0" brushRef="#br0" timeOffset="38134">20486 1870 25110,'22'-46'847,"0"0"1,-2 4 0,-9 8-1020,-20 18-848,-12 6 1139,-15 9 778,-13 14-156,19-2 1,0 3-548,-4 6 0,-1 3 268,-1 4 0,1 3-292,0 3 0,3 2 236,4 0 0,4 1-103,8 5 1,7-2-324,6 13-995,17-21 0,9-4-1431,6-12 0,6-4 2312,17 3 1,0-2 0,9 1 0,1-8 0</inkml:trace>
  <inkml:trace contextRef="#ctx0" brushRef="#br0" timeOffset="38491">21197 1918 29218,'-52'-12'345,"1"1"0,-2 3 0,5 8 1123,0 22-945,20-6 0,-2 2-523,-2 6 0,3 0 0,-9 11 0,18-7 0,4-1 0,9-5-60,12 15-751,17-22-184,19-1 551,-8-13 0,0-3-7,17-4 429,-13-4 0,-1-3 838,6-10 335,5-8 77,-14 1-2619,-14 1 2093,-10 12-414,-6 3-623,-7 13 43,-1 2 709,-9 9-2464,-3 14 1901,4-3 2210,0 15-2707,19-10-1472,13 5 2016,22 1 1,-16-15 0,3-3 0</inkml:trace>
  <inkml:trace contextRef="#ctx0" brushRef="#br0" timeOffset="39558">22109 1866 27185,'16'-46'779,"-1"0"1,-1 6 0,-6 7-1541,-12 17-669,-22 10 1974,-11 16 45,6 1 0,-2 4-181,-5 8 0,1 5-1048,-4 5 1,2 4 789,-1 5 1,4 1-24,3 2 1,5 0-8,8-10 0,3 0 84,5 3 1,7-1-452,17 17-1041,10-18 0,7-2 286,2-8 1,5-5-132,12 0 1,2-6 582,-2-7 1,-2-5 557,-9-3 0,0-3 238,7-3 0,0-5 478,-3-6 1,-2-5 147,0 1 1,-3-2 90,-2 0 1,-3-1 794,6-22-732,-21 8-734,-4 4 371,-10 6-1431,-12 16-561,-15 11 960,-7 9 1219,-12 13-622,9 11-98,9 5 665,13 3-849,11-11-17,22 9-157,6-17-487,20 3-47,1-15 275,3-12 761,-2-11 640,-10-10 290,-12-9-306,-13 5 367,-11-19-1250,-7 21-390,-18-32-643,-1 27-7,-13-9-227,10 19 117,7 10 453,9 9 427,6 12-702,8 12-3366,11 14 4336,2 1 1,-1-12 0,-6-10 0</inkml:trace>
  <inkml:trace contextRef="#ctx0" brushRef="#br0" timeOffset="40258">22760 2433 22429,'0'-4'1960,"0"1"-2099,0 3 485,34-78-1273,-7 33 995,-9 9 1,3-5-1,-1 2-303,1 2 1,0 2 399,2-7 0,0-3-480,0-4 1,0-2 517,0-3 1,-2-1 22,-2 3 1,-1 1-99,-6 13 1,-1 0 141,-3-2 0,-4 3 10,-7 1 237,-6-6-851,-9 28 864,-5 12-387,2 9 203,-12 21-235,13 2 1,0 5-449,-3 5 1,1 3 359,1 1 1,1 3-56,6-4 0,2 4 1,2-3-329,3 1 0,4 1 187,0-4 0,3 3 0,2-4-189,2-4 1,6-3-556,13 8 0,6-3 334,-5-16 1,3-4 125,12 9 0,2-5 81,-2-11 0,2-5 339,0-4 1,1-5 192,1-3 0,-2-5 167,-2-4 1,-1-4 85,-4-3 1,-4-3 32,-3-3 1,-4-1-67,-4 0 1,-2-1 389,7-24-58,-10 7-363,-10 10-360,-11 10 1537,-7 9-1681,-10 8 1398,-6 9-507,-5 12 624,0 10-432,3 11-206,9 6-204,11 4-88,7-9-671,19 13-765,4-21-35,16 6 43,1-21 542,2-12 624,-1-9 501,-5-11 226,-1-10-310,-13 8 473,-1-5-250,-13 15-425,0 2-517,-2 5-591,-1 4-323,-3 4 914,-5 12-219,0-2-575,-3 20-1265,8-2-5880,9 11 7957,4-6 0,1-13 0,-4-10 1</inkml:trace>
  <inkml:trace contextRef="#ctx0" brushRef="#br0" timeOffset="42608">1449 4224 21355,'30'-19'-405,"0"0"0,17-2 0,5 4-214,4 7 0,3 3-2151,-13 1 0,2 0 0,-2 1-350,14-1 0,-4 3 983,-18 2 1,-6 3 2116,5 7 0,-31-3 0,-4 1 1</inkml:trace>
  <inkml:trace contextRef="#ctx0" brushRef="#br0" timeOffset="42908">1283 4533 19064,'58'-13'-213,"-1"-1"0,0 1 0,-1-1 0,-2 0 1,-2-2 77,-9-2 1,-2-1-1,-2 0-1244,15-10 0,-5 0 1399,-13 8 0,-4-2 173,-2-11 0,-7-3 109,-16 3 1,-4 0-169,3 1 1,-4 0 602,-12-2 1,-6 4 107,-16-1-363,-3 5 947,-20 4-707,24 15 18,-6 0-712,25 6 22,15 10 12,13 10-6,15 19-48,-9-10 0,0 3 6,4 8 1,0 3-598,-1 8 1,-2 3-1347,-10-12 1,-3 2-1,-1 0 1430,-1 17 1,-3-4 0,-3-14 0,-2-6 0,-5 8 0</inkml:trace>
  <inkml:trace contextRef="#ctx0" brushRef="#br0" timeOffset="43752">4727 4180 28351,'-4'-44'-324,"0"-1"0,5 0 0,6 6-237,28 8 499,16-6 83,-21 22 1,2 2-573,0 2 1,2 4 502,0 2 1,0 4-40,-1 5 0,0 4-160,-3 4 1,-2 4 118,-4 5 1,-4 4-96,-4 4 0,-6 4 14,-8 4 0,-6 1-235,-7 5 1,-7-1 382,-9 2 0,-2-3 71,3-8 1,-3-1 19,-14 6 1,-1-3 56,17-17 1,0-1 147,-8 5 0,1-2 569,0-6-210,14-15 72,13-12-888,12-11 158,10-4 44,16 0 22,13 4 0,12 8-28,-24 11 1,1 2 210,3 4 0,0 3-191,1 1 0,0 3 75,-3 4 1,-1 3-115,-5 2 1,-3 3-124,5 24-134,-23 4 62,-28-2 169,-22-2-315,12-23 0,-4-2 355,-3-1 0,-2-1-227,-1-1 0,-1-3-654,2-2 0,1-2 943,1-3 1,4-1 0,-5-1 0,12-4 0</inkml:trace>
  <inkml:trace contextRef="#ctx0" brushRef="#br0" timeOffset="44674">6478 4107 19257,'12'-47'964,"0"1"1,0-1-1,0 2 1,0 0-1,-1 7-756,4-4 163,-1 6-270,-12 32-12,-2 3 18,0 22-7,-6 13-24,-5 11 0,-1 4-706,2-13 1,-1 0 645,-2 5 1,-1 4 0,1-2-9,0 3 1,2 0-12,0 11 0,1 1-196,3-6 0,6-2 176,8-1 1,5-4-46,7 12-134,2-26 1,5-6-1040,19-3 342,-13-12 0,1-2-1571,4-4 1,1-4 1385,2-4 1,0-4 212,0-1 0,-1-3 667,-2-2 1,-2-2 43,-4 1 1,-2 0 372,16-12 1100,-14 4 1392,-13 8-1773,-10 7 65,-11 4 3105,-8 8-3094,-9 3 247,-3 4-639,3 1 112,6-4-453,8-5 324,4-1-307,3-2 178,10-9-358,22-18-50,12-12-46,-20 18 1,0-2-156,3-5 1,-1-2 183,-5 1 0,-2-2-276,4-9 0,-1-5 281,-1-14 1,-4-2-981,-5 9 0,-3 0 944,-1 2 0,-4 3-337,-5 9 1,-3 4 411,-7-7 48,-10 0-104,1 21 369,1 10-352,0 20 1903,3 12-1881,-4 21-43,11-14 0,2 4-36,2 20 1,2 1 218,2-16 1,2 2-226,5 8 0,2 4 0,1-7-357,-1-13 1,1-2 237,10 27 1,3 0-288,-8-25 1,1-2-1271,7 12 0,0 0-936,-6-12 0,0-2 2615,14 20 1,-19-30 0,-7-10 0</inkml:trace>
  <inkml:trace contextRef="#ctx0" brushRef="#br0" timeOffset="44841">7177 4342 16578,'-3'-5'4739,"2"1"-3690,1 4-1357,15-66-107,4 45-1167,20-20 0,10 1-2754,-6 28 0,4 6 2081,8-5 1,1 0 2254,-3 2 0,-6 2 0,-10 0 0,-2 2 0</inkml:trace>
  <inkml:trace contextRef="#ctx0" brushRef="#br0" timeOffset="45167">7810 4025 23915,'-40'-12'295,"-1"1"0,5 0 1,9 4 194,20 6-490,22 16 184,1-2-162,32 24-22,-24-19 0,2 3-406,14 12 0,0 5 338,-9-3 1,-3 3-71,-1 9 1,-7 1 56,-13-15 0,-6 0-34,-14 15 0,-6-3 166,-16 2 75,10-17 0,0-4 59,-2-10 526,9-32-409,27-18-123,3 2 1,4-1-482,1 3 0,5 0 455,7-4 0,7-2 0,-4 3-97,-5 6 0,2 1 5,10-8 1,5-4 0,-4 7-1484,-9 9 0,-1 3 1357,11-7 1,-1 4-822,8 11-8945,-17 20 8598,-13 3 1,-12 2 0,-6-9 0</inkml:trace>
  <inkml:trace contextRef="#ctx0" brushRef="#br0" timeOffset="47826">10507 4047 14572,'18'-53'1928,"0"-1"1,-2 6 0,-3 5-832,0-5-345,-9 17-540,-6 13 35,-23 17-169,-12 21-45,5-1 1,-3 3-548,-3 10 0,0 3 533,-5 7 1,1 1-17,8-6 0,2 1-28,4 1 1,0 4 0,5-2-55,5 0 1,4 0-70,-4 17 0,6-2-4,18 6 69,19-29 1,8-6 31,-1-14 1,5-5-6,17 2 0,3-6-1262,-1-10 1,-1-8 1339,3-4 0,-2-5 40,-2-4 0,-1-3-104,-4-1 1,-4-2 111,-12 8 0,-2-2 179,3-8 1,-5 0 175,-3-4 530,1-11-686,-30 29-61,-13 12-163,-6 10 2751,-28 22-2773,13 7-9,11-8 0,2 3 464,-4 22-523,13-2 34,11-11-34,17 4 45,8-20 6,18 2 0,8-18 27,10-15-16,-9-3 53,-12-5 0,-1-4 92,-11 0 1,-1-2-79,2 2 0,-3-2 168,-6-7 0,-6 2-140,-9 6 34,-14-17-45,-12 20-51,-13 1 6,-9 7-56,-1 9-73,4 12-61,8 8-259,12 13-547,12 9-1469,15 8-173,5-5 1734,18 16 0,-15-36 0,6 10 0</inkml:trace>
  <inkml:trace contextRef="#ctx0" brushRef="#br0" timeOffset="48550">11384 4416 17283,'3'-2'5271,"-1"-1"-2975,-2 3-1876,24-65-140,-10 23-737,4-8 1,0-4 501,-6 18 0,0-1-8,2-7 0,1-5 1,0 3-27,-1 3 0,-1-1-4,0 3 1,1-3 0,-2 5 3,-2 5 0,-2 2-1335,-1-2 1,-1 1 1418,4-19-364,-12 7 353,-8 35-56,-19 19-22,7 5-52,-18 32 29,13 4 11,10-14 1,2 3 27,2 2 1,3 2-65,1 4 0,2 1 1013,3 2 1,2 0-1205,3 0 1,4 1-211,1-3 1,4 0-401,3-3 0,4-3-666,4-3 1,4-5-1038,5-4 0,4-5-1126,6-7 1,3-5 2758,4-5 0,2-7 913,1-6 0,1-6 1369,-3-4 1,-2-4 1422,-3-3 0,-4-4-989,-4 0 1,-4-2-617,-4 0 1,-4-1-390,-3 1 0,-3 0 357,7-25 149,-13 1-1007,-10 21 148,-19 4-238,-14 23-22,-20 12-110,20 2 1,-1 5-11,-3 6 1,1 3-66,0 5 0,2 2-23,5 3 1,4 1-42,6 0 0,5 1-29,7-3 1,7-2 731,21 21-760,8-34 1,5-5 86,18-3 28,-8-14 1,-1-8-125,-15-4 0,-2-3 158,1 1 0,0-3 114,9-15 1,-3-5-9,-12 9 1,-3-2 36,10-18 1,-3-3 12,-9 2 1,-3-1 22,0-1 1,-2-2 147,0-6 1,-2 3-244,-3 20 0,-1 2 84,-1-5 0,-2 6 134,-1 7-83,-2 3-231,0 15 497,0 11-518,0 17 16,3 19-34,0 5 1,0 5-3,0-12 0,0 3-229,0 26 1,-1 3-170,-2-15 1,-2 0-830,1-7 1,-2 2 0,0 0 1251,0 2 0,0 1 0,0-5 0,-1-3 0,0-4 0,-1 27 0</inkml:trace>
  <inkml:trace contextRef="#ctx0" brushRef="#br0" timeOffset="49791">13397 4310 20187,'35'-51'806,"0"0"1,-3 4-1,-14 7-122,-37 12-445,0 12 46,-31 12-212,20 12-291,-2 4 1,-3 4 253,8 3 1,1 2-1555,-15 16 0,0 1 1521,14-11 0,1 1-3,-8 20 0,5-1-59,13-10 48,6-4 0,6-2 17,17-5 27,12-1 302,17-14-307,-8-18 0,1-6-8,1-5 0,-1-2 1212,1-4 1,0-4-1197,4-9 1,-3-3 10,-6 3 1,-1-4-17,-2-1 1,0-5 0,-2 1-15,-5 3 0,-1 1 0,-2-1 1,0 2 1,-2-1 0,-2 1 87,2-17 0,-5 3-41,-4 18 0,-3 1 114,2-4 1,-3 3 89,-4-14-146,-3 23-89,-3 15-51,-1 17 28,-1 17-5,-4 20-12,6-11 1,-1 5-192,-3 21 0,2 5-38,1-1 0,1 1-9,0 2 0,2 0-341,3-19 1,2 0 0,1-2-1418,6 6 0,2-1 2002,7 12 0,1-4 0,4 3 0,5-16 0</inkml:trace>
  <inkml:trace contextRef="#ctx0" brushRef="#br0" timeOffset="50293">13999 4244 21180,'-2'-60'1211,"0"0"1,1 10 0,-1 8-1027,-4 20-29,3 15-167,3 7 80,7 15-41,5 8-39,1 4 0,1 4-17,-2-1 0,0-1-167,1 2 0,-2 1 97,-4 3 0,-3 0-81,-3 22 145,-8-20 0,-2-1 102,-13 12 60,-12-14-55,9-27 250,-7-31-255,21 10 27,-3-28-56,33 7-39,-1 6 0,17-5-45,10 10-5,8-3-777,-9 7 0,1 0 799,-14 7 0,1-1-28,19-7 0,-1 0-301,2-4 365,-21 12 0,-1-2-2516,8-13 2559,-26 14 117,0-8 157,-12 8 1211,-2 0-1357,-1 3 498,-1 4-453,1 4 3179,1 1-3391,-1 12-7,1 0-44,-5 35 11,3-3-6,-1 11-195,4 6-594,7 1-326,-2-25 1,-1-1-678,6 21-8005,-4-9 8720,-4-32 0,-1-1 1,0-10-1</inkml:trace>
  <inkml:trace contextRef="#ctx0" brushRef="#br0" timeOffset="50482">14745 3804 23758,'-50'26'-8514,"17"26"8514,44 1 0,-1-4 0,-6-29 0</inkml:trace>
  <inkml:trace contextRef="#ctx0" brushRef="#br0" timeOffset="50842">15006 4160 24533,'-23'28'81,"0"0"0,-12 12-58,26 12-1,8-23-9,1 12-19,0-16 80,2-9 194,0-8 36,3-12-97,4-12-105,1-4 200,15-29-151,-2 6-87,-6 11 1,2 1-20,7-11 5,-4 16 1,2 2-12,12-3 0,20-4-22,-19 20-6,20 15-22,-28 4-6,1 8 0,-2 3-22,-4 5-241,0 6 0,0 3-1630,2 13 1231,-6-8 1,-1-1-1,-2-2 1,-3-2 0</inkml:trace>
  <inkml:trace contextRef="#ctx0" brushRef="#br0" timeOffset="51100">15942 3887 26194,'24'46'45,"-2"10"-93,-16-16 1,-3 3-782,-1 1 1,-2 0 475,-4 2 0,-3-1-283,-1-1 0,-2-1-610,0-5 0,-1-3-1785,-4 14 2176,5-15 0,8-28 0,1-2 0</inkml:trace>
  <inkml:trace contextRef="#ctx0" brushRef="#br0" timeOffset="51350">16270 4074 14348,'1'-7'6262,"0"2"-5198,-1 5-123,0 0-677,-63-31-57,24 36-129,-8-12 1,-1 4-32,19 20 1,3 5-198,0 0 1,1 1 180,4 1 0,2 1 98,-4 24 145,20-2 73,27-5-224,0-23 1,5-3-57,29 7-48,1-12 1,4-5-682,-18-3 1,1-2 300,-4-1 1,4-1 0,-2 0 360,8-3 0,-4-1 0,5-1 0,-12 0 0</inkml:trace>
  <inkml:trace contextRef="#ctx0" brushRef="#br0" timeOffset="52042">17620 4053 24060,'55'-22'-989,"-18"13"1,4 2 170,-1 5 0,4 2 1,-1 1-2947,19 1 1,-2 3 3763,-10 1 0,-6 1 0,7 2 0,-28 2 0</inkml:trace>
  <inkml:trace contextRef="#ctx0" brushRef="#br0" timeOffset="52367">17604 4306 11631,'-6'3'8447,"0"0"-7047,6-3-773,0 0-1075,43-7-134,14-9-370,-9 3 0,4-2 857,-4-1 0,-2-2 131,-5 0 1,-3-2 253,-8 3 0,-5-2 124,5-17 74,-19 0 476,-24-7-96,-4 3-398,-6 1 471,0 2-61,10 10-124,-1-3-163,7 7 889,4 9-1320,2 7-113,1 5-38,10 20-11,8 13-11,1 8 0,1 3-23,-6-11 0,-1 0-182,4 21 1,-5 2-722,-8-15 0,-5-1-1654,-3 11 1,-4 1 1951,0-8 1,-2-3 0,-8 10 0,6-24 0</inkml:trace>
  <inkml:trace contextRef="#ctx0" brushRef="#br0" timeOffset="55424">19602 4021 15003,'3'-8'5831,"0"3"-5058,3-26 0,0-6 190,-3 3-610,2-8 0,-4 0 330,-11 12-565,-1 14-6,-7 6-90,0 15 34,-11 13-17,-12 20-1760,10-2 0,1 3 1696,9-10 0,0 1-68,-8 15 1,3 2-213,14-16 0,3 0 53,0 6 0,4 0-146,8-2 1,7-3-138,7-4 0,6-3-28,9-4 0,4-5 22,7-4 1,4-4-183,3-4 1,3-4 570,1-4 1,2-4 225,-12-3 1,1-2 0,-4 0 34,3-2 1,-2-2 214,12-10 1,-4-3 72,-23 8 1,-2 0-58,5-6 0,-2-1 41,10-16 199,-19 17 0,-4 2 2949,-3-1-3198,-13-3 75,-10 23-355,-26 19 5,1 14-34,-11 16-64,23-11 0,3 3-70,6-1 0,4 0-735,-6 22 746,19-13 83,13-23-33,18-6 79,-4-2 40,21-17 234,-6-17-123,-8 0 297,6-17 90,-27 12-101,-2-8-17,-20-3-274,-8 9-112,-6 3 1780,-7 9-1803,6 8-89,-5 1-129,9 4-213,3 11-7,8 0-1734,0 15 2133,4 4 0,1-8 0,2-1 0</inkml:trace>
  <inkml:trace contextRef="#ctx0" brushRef="#br0" timeOffset="55917">20965 3980 17832,'0'-5'4828,"0"0"-2341,0 5-2286,-78-44-133,32 45-368,-8-15 0,-1 6 297,26 26 1,6 7-21,0 1 1,3 1-12,-6 18-16,11 14-891,30 1 252,1-11-1630,15-15 1,9-5-2244,-10-16 0,2-4 3917,9 4 0,-1-3 1,4-4-1,-21-6 0</inkml:trace>
  <inkml:trace contextRef="#ctx0" brushRef="#br0" timeOffset="56258">21219 4221 13222,'7'-6'7550,"-1"2"-5779,-6 4-91,53-74-997,-43 49-510,16-16 1,-10 5-11,-37 29-113,-2 9 29,-16 10-29,3 12-42,8-1 1,0 3-26,6-2 0,2 2-59,-1 5 1,3 0-82,3 8-409,19 10 342,18-27 151,19 4 85,9-27 55,6-14 129,-1-13-3286,-5-9 3286,-12 5 459,3-16-129,-20 19 34,2-9-95,-16 20-196,-4 9-174,-3 6 3335,-6 11-3418,-4 10 46,-9 16-187,2 12-62,5-5-884,11 13 1075,16-25 0,2-3 0,-5 9 0,19 1 0</inkml:trace>
  <inkml:trace contextRef="#ctx0" brushRef="#br0" timeOffset="57341">22301 3958 16656,'0'-8'5758,"0"2"-4812,-10-54-375,1 39-434,0-13 1,-2 5-32,-12 25-39,-10 15 1,-11 15-40,16-5 0,1 3-427,-3 5 0,1 2 374,0 2 0,2 2-31,4 1 0,2 1-104,5-2 1,3 0-175,6-3 1,6 0-806,19 23-38,27-9 648,-12-28 0,5-4 181,6-3 1,3-4-171,4-3 0,2-4 529,2-4 1,0-4 66,0-2 0,-2-3 0,-11 1 1,-2-2 433,11-8 1,-3-3 439,2-11-504,-18 11 1,-4-1 374,-5-11-218,-15 8 450,-14 8-870,-12 10 109,-12 8-177,-9 11 768,-4 9-880,4 12-10,7 7-18,12 5-49,10 0-85,13 0-73,12-5-55,13-5 49,14-8 113,9-10 90,4-10 77,-3-12 119,-5-9-34,-15-3 375,2-17-152,-20 7-32,0-14-208,-12 16 179,-16-9-151,-6 18-72,-16-4-46,5 15-44,-21 12-90,15 8-242,-14 12-911,17 8-6011,9 6 7276,10-3 0,7-13 0,6-9 0</inkml:trace>
  <inkml:trace contextRef="#ctx0" brushRef="#br0" timeOffset="58200">23241 4369 25405,'29'-18'138,"0"0"0,2-2 0,-2-1-76,6-11-20,-5 0 0,1-5-26,-1 0 1,-1-2-304,1-1 0,0-4 300,-2-7 0,1-7 0,-4 6-1950,-7 12 1,-1 0 1939,2-6 1,2-4 0,-4 5 35,-8 10 1,-4 3 1042,-1-29-1009,-9 12-68,-5 19 12,-15 28-6,-1 18-5,-12 15-3,15-5 0,1 4-95,-4 6 0,1 3 92,-1 6 0,0 3-14,0 4 0,2 4-106,9-9 1,1 3 0,2-4-2,-2 3 1,5 1 454,6-1 1,4 4 0,5-7-946,8-10 1,3-3 257,1 8 0,5-3-454,10-12 1,4-7 64,-2-8 0,2-5 313,10-2 0,2-4 325,1-5 1,0-7 296,9-10 1,-3-4-68,-18 8 0,-1-2 235,11-12 1,-4-2 142,-19 10 0,-3-1 53,4-5 0,-2-1 280,-6 0 1,-4 1-401,-1-8 123,-23 3 274,-20 27-588,-24 5-167,19 8 0,-1 4 96,-9 9 0,1 4-200,9 0 0,3 2 2,1-1 1,6 3-124,2 25-202,28-3 192,3-10-68,13-13 0,7-5 22,17-8 165,-10-6 1,1-1 53,12-9 61,7-12 264,-10-15 61,-5-2-151,-10-1 600,-13 2 178,-13 18-291,2-8-566,-6 17-5,0 1-162,-1 5 0,-3 7-23,0 8-95,1 13-465,0 11-9102,12 21-152,-4-20 8970,7 5 0,-8-35 1,-3-4-1</inkml:trace>
  <inkml:trace contextRef="#ctx0" brushRef="#br0" timeOffset="63366">1453 6593 16024,'-53'-4'1026,"0"1"1,7 0 0,9-2 1492,18-3-2362,12 1 590,8 1-954,9-1 429,18-1-625,24 1 103,-16 4 1,2 1 296,5 2 0,1 2-639,-3 3 1,-1 2-452,-4 1 1,-4 4-2157,12 16 130,-24 9 1399,-29 7 1390,-28 7 492,6-22 0,-5 0 657,0-3 1,-4 0 0,3-2-585,-5 2 0,-1 0 517,2-2 1,-2 2-1,2-4 74,4-1 0,1-2-599,2-1 1,1 0 478,-19 10-706,43-20 191,23-6-174,18-10-68,3-3 1,6-4-88,14-9 1,2-3 26,-18 10 1,1-1 0,0-1 39,6-4 0,1 0 0,-4 0-63,6-4 0,-4 0-34,-8 2 0,-4 0 50,-7 0 0,-5 0 801,4-13-520,-20-19 302,-19 14-246,2 12 0,-1 0 744,-20-19 124,0 5 202,4 10 58,4 10-866,3 10 6,-4 8-403,9 4 6,-7 7-73,15 6 294,1 7-289,17 7 90,16 5-112,22 2-31,-15-13 0,1 0-471,2 2 0,-2 1 99,-3 5 0,-7 5-2658,-11 7 0,-9 4 3061,-10 0 0,-4-1 0,-11 18 0,-1-22 0</inkml:trace>
  <inkml:trace contextRef="#ctx0" brushRef="#br0" timeOffset="66783">4280 6342 24624,'-7'-61'685,"0"-1"0,0 10 1,1 11-1003,1 26-74,1 26 419,0 28-65,2-6 0,1 5-837,-1 12 1,2 3 763,1 9 0,0 2-171,0-17 0,0 2 0,0 0-717,1 3 1,-1 1-1,0 1-279,-1 3 0,-1 0 1,-1 0-1764,-1 1 0,-1 0 0,0-3 3014,-1-5 1,1-3 0,-1-3 0,-1 1 0,1-6 0,-2 2 0</inkml:trace>
  <inkml:trace contextRef="#ctx0" brushRef="#br0" timeOffset="67851">3838 7308 13654,'-15'-46'1632,"1"0"1,-1-1 0,-4-15 0,6 6-1336,8-3-269,19 11-112,21 4-68,-4 20 1,5 2-844,10-4 1,4-1 871,-11 7 0,1-1 0,1 0 57,2-2 1,0 0 0,0-2 57,0-1 1,0-1-1,-1-1-213,-3 0 0,-1-2 1,-1-1 290,-4 1 1,-2 0 0,-1-1 105,6-12 1,-3 1 253,-9 4 0,-4 2-169,-7 6 0,-3 0 587,0-14-204,-8 12 770,-1 13-1369,-1 11 1377,0 9-1360,5 16-12,0 5 3,2 12 0,1 6-430,-3-5 0,-1 3 405,2 19 0,-1 4-6,-4-3 0,-2 0-14,-3 3 1,-3 1-18,0-1 1,-2-2 2,0-5 1,-1-3-68,2-8 0,1-4 62,-1 17 95,3-24 308,4-17-22,6-22-253,7-18-61,11-19-39,0 1 510,0 8 1,1-1-517,13-10-11,-10 14 0,2 2-5,18-5-12,1 12 11,-3 13-16,-1 16 11,-5 13 5,-4 13-22,-7 7 23,-4 1 161,-2-4-156,0-6 11,2-10 34,4-10 39,6-14-28,9-13 22,4-14 119,-3-12-17,-9-4 66,-15-10-162,-11 21 17,-7-1 156,-9 19-150,0 8-90,-11 0-40,1 13 29,-1 3-34,-4 13 265,6 4-282,-1 12 6,7 3-6,7 12 39,6-17-38,8 12 4,6-21-16,8 2 6,3-8 61,13-12-11,-13-6 23,15-13 33,-13-7-28,8-10 16,-3-8-5,-15 11 1,-1-1-23,7-11-1,-8 10 1,2 1-34,8-5 6,16-10 0,-15 19-56,13 4 39,-27 19 5,12 13 40,-14 12-3409,1 29 3387,-7-12-53,-5-4 1,-1-1 40,1 5 11,2 7 1,10-12 5,6-13 33,12-1 1,19-10 3312,-12-11-3307,-1-10 1,-2-5-7,0-7 26,-4-5 0,1-5 86,-6-10 1,-3-1-319,-4 9 0,-1-2 464,5-15 0,-6 1-43,-8-4-136,-6 12-3017,-25 9 2922,5 27-22,-21 3-51,13 13 500,0 2-517,2 33 6,16-1-42,5-11 0,6 2-1415,13 5 1,6-2-1066,-7-12 1,3-1 2588,12 7 0,-1-5 0,-10-12 0,1-1 0</inkml:trace>
  <inkml:trace contextRef="#ctx0" brushRef="#br0" timeOffset="69223">7500 6602 20520,'0'-8'3568,"1"1"-2873,-1 7-572,0 0-235,5-47 84,-6 55-179,-3 10-127,0 13 1,1 7-853,-3 13 1,2-1-1131,3-13 0,2-2 2316,4 0 0,0-2 0,0 4 0,6-9 0</inkml:trace>
  <inkml:trace contextRef="#ctx0" brushRef="#br0" timeOffset="69407">7676 6279 18470,'-58'20'-825,"11"-19"0,47 26 0</inkml:trace>
  <inkml:trace contextRef="#ctx0" brushRef="#br0" timeOffset="69867">8115 6439 17927,'0'-5'3204,"0"2"173,0 3-3427,-16-24 16,15 26 40,-3-7-1,28 42-11,-5-12 1,2 1-233,3 4 0,2 0 229,1 1 1,-1 2-1717,-3 7 1,-3 0 1551,5 14-268,-20-16 0,-8-2-321,-20 7-249,-3-14 0,-2-1 238,-15 6 168,11-18 0,1-5-101,-5-10 348,1-16 402,11-16 348,11-21 112,9 19 0,2-3 226,0-4 1,1-1 106,1 0 1,1-1-104,0 3 0,0 1 380,0-22 2833,0 20-3443,-2 18 280,0 12-778,-1 9-17,-2 9 44,-4 10 247,-6 15-297,1 0 0,0 1-5,-8 19-607,4-8 0,-1 3-144,5-9 0,1 0-3123,-4 12 1,1 2 3895,4-5 0,1-4 0,-3 14 0,9-27 0</inkml:trace>
  <inkml:trace contextRef="#ctx0" brushRef="#br0" timeOffset="70783">10336 6739 19809,'12'-47'658,"-1"0"0,1 0 0,3-15 0,0 9 1097,-1 16-1660,-7 20 227,-4 9-435,-3 14 317,0 10-179,-2 16 1,-1 3-26,-2 13 125,1-8 0,-2 2-120,-1-10 1,-2-1-12,0 3 1,-1 1 13,-2 6 1,0 1-35,1-1 1,1-3-26,-3 11 91,7-15 16,6-26 28,5-19-22,8-16-12,12-24-11,-8 19 1,1-4 30,9-12 0,0 1-537,-7 13 1,-1 2 508,10-12 0,1 4-19,8-1-15,-11 17 1,2 2-4,18-3-147,5 11 148,-20 15-2940,17 22 2917,-23-4-442,1 10 0,-1 2 408,-5 1-714,0 7 1,0 0 635,-4-5 40,-1-4 0,1-2-230,10-2 1926,10-1-1719,13-19-1094,-3-16 1211,-1-6 2174,-4-16-2117,-10 2 13,-9 6 1,-1-1-9,7-7 230,7-8-208,-26 30 6,1-1-213,-12 16 129,-10 20-5,-1 9-23,-5 18-11,6-4 3363,7-13-3363,12 4-23,29-6 46,-9-11 145,19-2-90,-3-28-3403,-17 0 3499,21-19 61,-29-3 90,-2-28-224,-10 15-23,-8 9 1,-3 1 139,-15-18-61,3 9-2196,-15-2 2056,19 33 2112,-11 0-2589,10 21-347,-2 1 835,0 22 0,9-20 0,-1 8 0</inkml:trace>
  <inkml:trace contextRef="#ctx0" brushRef="#br0" timeOffset="71757">13387 6489 18296,'-10'-47'1456,"0"-1"1,-2 7 0,-3 6-936,-19 8-236,-11 16-83,-11 20-769,25 3 0,-2 4 612,-2 7 0,1 4-34,-1 6 0,2 2-14,1 4 1,4 3-10,3 1 1,4 1-3,5 0 0,7 0-14,6-2 0,8-1-17,7-4 1,6-2-24,11-4 1,5-4-12,8-5 1,5-5-9,5-5 1,4-6 39,-9-7 0,3-6 1,-1-2 68,0-4 0,0-3 1,-2-1-1121,13-6 1,-3-2 1133,-9-2 1,-7-1 66,-16 5 1,-5-1 626,16-24-588,-18 20 1,-3-1 244,2-17-35,-13 12 254,-15 16-606,-13 13 17,-15 19-28,-9 11 1829,0 15-1863,10 6 6,14 2 368,12-4-362,10-12-18,17 1 40,7-17 17,20 0 22,5-17 28,4-12 56,-3-11 316,-13 1-115,0-20-82,-22 11-58,0-13-66,-19 11-18,-8 4-10,-9 6-40,-2 6-39,5 7-107,-7 7 63,15 6-169,-15 15-241,13 5-801,-3 15-1355,9 0-3753,16 2 6363,5-7 0,1-13 0,-4-9 0</inkml:trace>
  <inkml:trace contextRef="#ctx0" brushRef="#br0" timeOffset="72383">14244 6550 19339,'0'-7'3444,"0"1"-2497,0 6-348,0 0-588,-29-19-5,11 41-1,-22-4 3,28 12 1,6 6-12,-2-2 1,2 0-1,0-2 0,2-1 9,-2 24-6,4-11 5,1-15 79,1-13 269,3-9 61,2-11-172,8-10-136,1-4 51,4-6 0,3-3 39,15-17-82,-9 11 1,1-1-1674,0 4 1,-1 3 1619,9-9-5,6 2-50,-22 25-51,14 7 6,-11 7 22,14 19 17,-12 7 0,7 13-5,-3 3 5,-2-2-17,1-9 6,1-10 16,4-12 6,7-15 12,5-18 22,5-19-9,-25 10 0,-2-4-310,0-8 1,-2-2 312,-1-9 0,-2-2 955,-1-6 1,-3-3-956,-5 19 1,-1 0-1,-1-2 32,0-5 0,-2-1 0,0 3-24,-1-1 1,0 1 67,-2-6 0,-1 5 125,-2 11-66,-2 3-174,1 19-56,-2 16 883,1 22-827,-1 24-14,1-9 0,1 3-283,-1 11 0,1 3 269,0 6 0,1 3-36,1-18 1,-1 0 0,1 2-364,1 8 0,0 2 1,1-4 252,0 3 1,1-1-356,2-10 0,1 2 1,1-7-285,2-8 1,2-3-393,1 2 1,0-3-2363,10 7 3567,-3-22 0,-10-10 0,-2-6 0</inkml:trace>
  <inkml:trace contextRef="#ctx0" brushRef="#br0" timeOffset="73090">15071 6643 15104,'-6'-6'7685,"1"2"-7400,-23-21 1,-4-2 509,12 8-655,-15-10 0,9 2-162,29 18-90,23 1-168,30-1-380,-13 5 0,3-1 394,9 0 0,1 0-662,5 1 0,1-1 782,-3-1 1,0 0 41,-6 0 0,-1-1-138,-7-1 1,-2 0 261,-8 0 0,-2-1 159,14-8 230,-21-2 637,-15 3-453,-15 0 1620,-8 2-1815,-10 4 388,-7 4-545,-19 13-146,2 12-75,16-1 0,1 1-332,-8 17 309,17-9 0,1 2 9,-3 19-6,3 10-104,20 2 115,13-21 24,4-8 133,7-22 39,-2-13 17,10-8 5,-7-11 1,-1-3-118,8-7 109,-12 6 1,-2-1 25,0-9 106,-4 0-85,2-5 80,-4 8-225,-5 14-112,-3 6-45,-3 12-10,0 7 27,4 10 11,3 14-16,2 12 16,3 20 6,-4-18-14,2-10 0,1-3 3,0-6-51,26 13 57,-11-29-1,19-5-22,-14-11 56,11-18 23,-13-7-1,4-16 23,-9-6-9,-16 24 1,-1 0-9,2-8 84,-5-1 0,-4 28-135,-2 2-100,0 9 73,-2 13 27,0 2-16,-5 20 0,3-8-23,-1 36-95,7-8 14,0-22 1,2 1-502,11 22 5,-2-26-1422,7-1-3293,-3-16 5326,4-2 0,-9-7 0,-3-3 0</inkml:trace>
  <inkml:trace contextRef="#ctx0" brushRef="#br0" timeOffset="73234">16254 6210 18980,'0'0'0</inkml:trace>
  <inkml:trace contextRef="#ctx0" brushRef="#br0" timeOffset="74433">16731 6567 21780,'10'-57'946,"-1"0"1,-2 9 0,0 7-33,-2 18-735,-3 16-196,0-1-39,-1 14 78,2 12-10,1 17-1,-2 16-9,-3-19 1,-1 1-3,-3 22 0,-4-12 0,-2 1-235,-5 12 240,4-19 1,0-1 55,-1 0 247,5-16 90,5-16-230,5-14-90,5-15 6,9-15-39,0 0 14,4 4 0,1 0-9,5-3-8,6-1 0,3 1 22,8 2-58,-12 14 0,0 1-12,8 2-33,20 10 5,-15 16-3,-13 0 1,0 4-132,17 20-313,-5 10-589,-7 6-862,-3 5-779,0-3-96,2-4 635,2-14 1112,-2-13 999,-3-15 554,-4-14 793,-4-10 456,-2-7 224,-1-3-168,-2 1-218,-1 3-264,-5 8-437,-5 7-554,-5 8-280,-3 4-79,0 1 62,1 3-5,3 2 38,7 2-33,1-2 90,21-1-79,-3-7 40,14-5 61,-11-10-12,-5-9-32,-9-6-18,-9-3-5,-7 2-6,-11 6-22,-9 7 0,-10 9-12,-9 7-33,-6 13 0,-3 7-5,3 11-1,7 9-5,13 5 5,9-5-16,17 19 22,12-16-17,16 16 11,14-16-5,-19-22 0,3-2-137,1-4 1,1-2 144,0-2 0,0-3 3,26-7 34,-1-14-29,-23 1 29,0-16 0,-23 4-18,0-13-4,-4-1 38,-3-1 23,3 6 261,2 4-272,5 5 11,12 4 22,16 4-34,19 7-554,-22 11 0,0 2 504,-6 2 0,-1 3-3,12 10 1,-3 5-293,2 16 292,-16-8 1,-4 3-21,-7 26-290,-18 6-665,-3-28 1,-4 1 966,-4 5 0,-1-2 0,-3 6 0,0-6 0</inkml:trace>
  <inkml:trace contextRef="#ctx0" brushRef="#br0" timeOffset="76242">19977 6691 18453,'12'-52'994,"0"0"0,0 0 1,1 0-1,-4-1 0,-1 3 1,3 7-752,6 8 1,-2 9-71,-9 15-329,-1 3 60,-4 8 96,-8 35-3347,-5 8 3336,5-13 0,-2 2 25,-4 6 0,-1 1-137,2-7 1,0 1 122,0 6 0,1 2 2,3-5 1,3-1 3,6 22 50,11-18 84,12-18 34,10-16-28,11-19 11,9-15 1445,-26 8 1,-1-3-1502,0-1 0,-2-2 0,-4 0 0,-2 0 139,8-21 393,-10 13-465,-10 12-168,-5 14-100,-3 8 60,-3 9 46,-4 11 268,-3 11-268,2 9-12,5 5-5,11 0-23,9-5 18,19-3 32,-8-17 46,15-6 11,-13-20 28,8-10 27,-2-13-4,-4-12-18,-6-9-11,-6-4-56,-8 11 34,-1-15-39,-7 26-23,2-7-5,-4 23-107,-1 10-1170,0 4-3614,16 31 1860,-7-14 2177,15 24 0,-16-29 0,-1-1 0</inkml:trace>
  <inkml:trace contextRef="#ctx0" brushRef="#br0" timeOffset="76801">20991 6241 15989,'15'-41'1907,"0"1"0,0 0 0,7-20 1,-3 9-844,-5 14-381,-3 4-548,-6 16-276,-3 14 102,-3 20 90,-4 23-18,1-6 1,-1 3 0,-3 8 0,-1 4-1141,-1-6 1,0 2-1,0-2 1115,0 3 1,-1 0-4,0 1 1,0 2 0,2-6-77,-2 10 74,4-10 0,1-1-15,4-8 108,1-4 228,3-16 96,16-25-347,-1-1 34,27-27-7,-3-2 1339,-14 15 0,1-1-1408,-1 1 0,-1 0-1,-2 2 1,-1 3 106,14-11-143,-10 13-16,-8 10-12,-3 10 6,4 9 0,10 19 28,-3 2-5,0 3-7,-6-5 551,-3-8-556,3-2 45,1-7 123,6-12-84,-8-6 90,10-15-11,-10-9 83,8-24-94,-9 7-62,-4 1 201,-6 16-212,-6 19-40,2-1-173,-4 11-17,3 6 145,5 8-66,11 27 22,-5-7-82,-4-4 1,-2 3-1235,-4 27-707,-2 2-2826,-1-27 1,1-2 4829,2 6 0,0-17 0,0-12 0</inkml:trace>
  <inkml:trace contextRef="#ctx0" brushRef="#br0" timeOffset="76992">22091 6132 18701,'0'-10'4851,"0"3"-4365,0 7-883,0 0 180,-15-13-91,10 23-2313,-10 22 756,18 5 1613,2 0 1,2-1-1,-1-16 1,5 8-1</inkml:trace>
  <inkml:trace contextRef="#ctx0" brushRef="#br0" timeOffset="77567">22513 6295 24615,'-47'-2'168,"-1"0"0,1 1 0,-19 1 0,6 10-154,19 14 0,7 6-14,3 0 0,6 4-23,6 8 1,5 0 5,0 16-6,15-21 1,6-2-6,8-6-202,22-3 1,8-4-34,5-7-294,-5-1 0,6-5 56,2-15 0,-1-7-441,-6 1 1,0-1 904,11-4 1,-2-3 44,-5-5 1,-4-6-512,-2-9 0,-2-5 553,-12 13 1,-1-1-1,0-2 54,4-8 1,0-3 0,-4 2-2,1-3 1,-3-2 174,-3 2 0,-1-5 0,-2 3-1064,-2 1 0,-3 1 951,5-11 1,-3 3 148,-8 14 0,-4 5 742,-1-8-849,-2 9 768,-4 15-997,0 21 5,-7 30 22,1 0 17,-5 20 1,-1 9-659,1-11 1,-1 3 633,-1 0 0,0 4 0,0-3 2,-2 3 0,-1 0 450,0-3 0,-1 2 0,1-5-444,3-5 0,0-1-4,-5 13 1,2-3-3,5-8 62,7-21 11,4-18 151,10-15-202,0-3 3010,32-31-3004,-17 19 0,2 1-17,-1-1 1,1 0 2,6-1 0,-1 3 1325,-1 5-1325,0 5 0,2 3-20,11 4 9,-10 4 0,0 3 8,19 10-56,-4 8-369,-6 5-1894,-9 1-1764,-10-4 4072,-5-3 0,-13-12 0,0-1 0</inkml:trace>
  <inkml:trace contextRef="#ctx0" brushRef="#br0" timeOffset="78017">25199 6193 22616,'12'-42'719,"0"0"1,0-1 0,3-12 0,-4 12-507,-6 25 53,-4 13-372,-1 14 245,-2 14-139,-2 21-23,2-5 1,-1 2-71,0-4 1,1 1-235,0 1 1,1-1-254,2-3 0,2-1-2176,8 20 2756,0-21 0,0-1 0,3 3 0,1-9 0</inkml:trace>
  <inkml:trace contextRef="#ctx0" brushRef="#br0" timeOffset="78208">25599 5663 21668,'-2'-5'2230,"0"1"-3787,2 4-2975,-54 55 4532,36-19 0,-11-5 0,3-1 0,22-8 0</inkml:trace>
  <inkml:trace contextRef="#ctx0" brushRef="#br0" timeOffset="78607">25950 5853 25629,'-23'-28'-68,"-1"-1"1,-3 11 79,46 68-7,4 9-423,-5-23 0,1 0 412,-3-4 1,0 1-12,2 6 0,-1 2-98,-2 0 0,-4-2-260,-1 18 117,-10-15-106,-16-22-733,-21-23 1013,11 0 100,-12-14 270,10-21 39,6-6-206,-2-9 418,9-8 74,8 16 207,2-9-616,3 24 78,1 7-208,1 19 318,0 1-396,1 12 12,0 1-320,1 39-2646,-7-13 0,-3 2 2960,3 1 0,-1-1 0,-2-4 0,0-5 0,0-4 0</inkml:trace>
  <inkml:trace contextRef="#ctx0" brushRef="#br0" timeOffset="79873">27616 5597 24867,'-2'-47'165,"0"0"1,0 0 0,1-2 0,0 0 0,2 5 13,3 9 0,0 3 109,2-10 1,-1 1-98,3-10-208,-2 16-39,-4 31-23,-3 14 91,-9 43-7,4-17 1,-2 4-392,0 0 0,-2 2 0,0 2 393,-1 3 1,-1 2 0,-1-2-467,-2 12 1,-2 3 444,4-15 0,-2 4 0,1 1 0,1-4 10,1-3 1,2-3-1,0 2 2,-3 14 0,-1 4 1,4-6-25,5-1 1,5-7 20,6 13-2743,25-22 2753,-11-29-52,11-13 1,2-6 68,17-19 0,-13 1 1,-1-2 83,-10 5 0,-2-1-92,4-9 0,-1-2 8,-6 7 1,1 0-1,6-7 1,1 0 10,12-11 756,-5 12-862,-17 24 3207,-8 9-3196,15 18-22,-4 4 6,8 9-146,10 19-112,-8-12 33,7 8-288,-8-22 0,0-3 210,7-3-3,12-2 1,4-4 310,-21-10 0,1-3 121,20-4 0,-1-5-45,-19-1 1,-4-3 158,21-18 258,-21-3 123,-15 6 470,-3-7-324,-13-1-538,-5 15-72,-7 1-1,-13 17-78,-10 9-22,2 2-12,-8 18 12,19 5 16,-3 11-5,9-6 388,5 18-455,9-18 5,9 11 51,3-23 22,25-8 5,-13-11 85,34-17 16,-22-7 40,12-18 0,-16 0 5,-8-2 62,-8 4 16,-6 8-50,-4 9-95,-2 9-106,-1 6-191,0 5 168,-6 19 12,1 6-74,-3 22-223,4 1-432,4 4-381,9-3-117,7-8-392,22-11 1170,-9-15-190,17-12 599,-16-13 202,-3-2 319,1-18 750,-6-17-178,-2-4-533,-9 21 1,-3 1 413,2-8-189,-4 13-342,-4 12-320,-1 8-257,-1 4 78,-1 9 129,-1 9 6,0 3-17,1 30-6,9-10 0,7 18 6,2-23 5,20 0 45,-9-21 23,13 0 33,-10-19 34,-1-10-62,-8-6 112,6-29-78,-13 9-28,4-19-39,-8 17-57,-4 9-201,2 9-560,3 8-936,9 6-1803,7 6 3523,9 9 0,-15-2 0,-2 5 0</inkml:trace>
  <inkml:trace contextRef="#ctx0" brushRef="#br0" timeOffset="80124">29723 6016 19484,'3'-1'5075,"-1"0"-2723,-2 1-1954,21-60-258,-16 45-140,14-45-28,-24 63 11,-6 9 11,-6 11-27,-2 13-79,2 9-247,7 5-481,6-1-784,11-4-1479,6-10-672,2-12 3775,5-8 0,-13-10 0,1-1 0</inkml:trace>
  <inkml:trace contextRef="#ctx0" brushRef="#br0" timeOffset="80299">29787 5610 25417,'-12'-38'28,"-1"-1"0,0 1 0,7 15-228,14 28-657,11 11-2162,19 18 3019,-10-6 0,0 0 0,6 4 0,-3 3 0</inkml:trace>
  <inkml:trace contextRef="#ctx0" brushRef="#br0" timeOffset="81058">30149 5829 25343,'13'45'13,"-1"-1"0,0-2 0,1-4-1,10 15-7,-7-20 40,1-4 61,-12-23 174,-1-2-33,0-11-174,-2-11-1,3-13-4,1-11 27,2 0-11,4 4-56,2 12-51,6 9-5,6 10 12,8 7-46,9 9-28,5 7-100,1 6-236,-3 2-991,11 2 773,-19-10-582,20-2 486,-17-11 566,11-4 392,6-12-33,-21 2 348,8-12 173,-24 6 156,1-5-44,-11 3-275,-7 1-307,-13 6-186,-9 4-39,-9 9-11,-5 10-11,0 13-6,-2 23 12,14-11-7,4 20-32,17-21-35,8 3 29,12-10 50,27-13 22,-10-13 51,3-14 0,-2-7 16,-2-7-76,-4-6 1,-2-4 190,-14 9 1,-3-2 171,2-11 1,-3-1-63,-5 7 0,-2 3-169,-3-17-55,-6 23-51,-5 22-50,1 6 0,-9 17 11,-1 24 0,0 7 0,1 4-307,4-13 1,0 1 306,0 4 0,-1 4 0,2-2-590,-1 4 0,1-1 579,1-8 0,-1 3 0,1 0-16,-1-1 1,1 0 0,-2 0-105,-3 7 1,-1 1-1,1-5 22,-1 2 0,-1-3-48,-4 5 0,0-10 90,5-23-39,1-21-135,9-34-258,12-7 1,3-3-12,-4 11 0,4-1 66,13-24 0,2 4 0,-7 22 0,11-14 0</inkml:trace>
  <inkml:trace contextRef="#ctx0" brushRef="#br0" timeOffset="82742">3590 8490 21971,'17'-44'677,"1"-1"1,-1 0 0,7-14 0,-4 7-527,-2 13-442,-8 17-23,-11 31 292,0 6 89,-4 30-33,-2 14-23,1-9 0,0 2-17,0-6 1,1-1-900,-2 6 0,0-2 910,-1 7 68,-1-6 358,5-30 84,0-8-324,6-29-56,8-46-21,1 18 1,1-2-73,-2 4 0,1 1-100,2 0 1,2 3 175,8-11-51,1 7-56,12-4-28,-11 23 1699,14 8-1721,-6 22-1649,-3 8 1,0 2 1665,13 11-37,-8 9 0,-3 2-62,-8 0 17,-5-1 1,-2 3-93,-9 11 77,-1 6 244,-8-19 201,-2-10-142,0-27-144,1-4 3366,1-22-3361,3-8 68,5-14-85,12-12-28,-1 19-5,14-5-18,0 26-44,12 4-118,6 12-275,-19 11 1,-1 4-655,20 15 425,-6 7-1048,-9 3-570,-5-11-4381,25 1 174,3-17 6514,-21-12 0,1-5-108,-3-5 1,-1-4 107,21-13 984,-24 8 1,-2-2 6273,8-15-1336,0-12-3928,-19 16-1204,-15 9-667,-11 20-45,-20 17-44,-20 24-40,8-3-3,8 4 1,4 4-59,11 8 155,5-19 0,3 0-188,14 18 399,10-17-523,22 2-3191,21-17 3426,-6-10 11,4-14-40,-20-9 1,-3-4 348,11-13-110,-10 6 0,-4-2 54,-9-5 187,-10-6-233,-11 19 46,-11-11-158,-12 11 3087,-26-3-3327,1 13-359,-5 4-447,21 13-2442,14 6-292,10 2 3663,12 4 0,-3-9 0,4-1 0</inkml:trace>
  <inkml:trace contextRef="#ctx0" brushRef="#br0" timeOffset="83066">5410 8215 21814,'0'-3'3389,"0"0"-3025,0 3-336,23 20-5,4 13-7,3 1 1,3 4-1191,-6-4 0,0 0 1168,-1-1 1,-1 1-74,0 1 1,-3-1 38,-2 1 63,3 7 307,-20-29-78,-11-18-22,-5-13 1545,-3-5-1668,-1-9 88,9-1 1,3-2 216,2-12-418,0 12 1,5 1-227,26-10-312,7 21-221,-5 8 1,2 3-608,20 3-3544,-5 8 1,2 4 4780,9 4 1,-24-3 0,-4 0 0,-5 2 0</inkml:trace>
  <inkml:trace contextRef="#ctx0" brushRef="#br0" timeOffset="83383">6314 8559 22543,'-1'5'3590,"0"-1"-3131,1-4-409,6-1-22,7-8 28,10-8 23,8-14-1,1-13-42,-16 17 1,-1-2-4,-1-4 1,-2 0 5,6-22 67,-11 19 1,-4 2 39,-8-3-62,-10-6-45,-14 28-11,-11 16-22,-6 17-6,-1 17-185,26-11 1,2 3 150,2 6 1,5 0-538,-3 24 327,12-19 0,7 2-3268,14-1 1,5-1-1405,-8-7 1,1-2 4867,11 4 0,0-7 0,-11-14 0,-6-6 0</inkml:trace>
  <inkml:trace contextRef="#ctx0" brushRef="#br0" timeOffset="83859">8281 8255 22151,'3'-62'656,"0"-1"0,0 1 1,0 9-1,-1 1 1,0 6-349,-2 1 0,-1 7-112,-1-2-2,-4 25-435,-3 43 246,1 0-16,2 14 0,1 8-740,2 2 1,1 3 750,0-6 0,0 4 0,1 1-866,1 5 0,1 1 1,0-1 857,0-10 1,0-2-1,-1 4-113,2 4 1,-1 4 0,1 1 0,-2-4-1137,0 0 1,-1-3-1,0 3 144,-1 3 0,-1 5 0,0-2 0,0-4-1211,-2-5 1,1-4 0,-2 0 2323,-1 3 0,-1-1 0,0-8 0,-2 9 0,1-6 0</inkml:trace>
  <inkml:trace contextRef="#ctx0" brushRef="#br0" timeOffset="84509">8129 9252 10111,'-6'-51'1575,"-1"-1"0,0 0 0,1 3 0,1 0 0,-1 1-1099,1 0 0,0 0 0,0 2-36,-1-12 0,1 3-261,1 13 0,1 4 872,-1-12-1112,2 24 303,24 11-634,15 8 120,-4 3 1,4 0-22,5 2 1,2 1 0,2-1 1,2 1-169,-1-1 1,0 0 251,-3-2 1,0-2 168,-5-1 0,-2-2 94,-3-2 0,-3-2 320,17-13 538,-15 0-319,-16 8 1273,-10 5-1190,-10 9 716,-3 0-1303,-8 7 125,-7 10-198,-8 12-17,-3 15-28,6 9-17,10 4-3447,18 7 3469,5-22-33,15 3 45,-3-24 28,-1-4 173,6-8-5,-7-14 50,7-8 79,-4-11 50,-2-4-207,-4 5 3650,3-15-3578,-7 13-50,4-11-95,-7 17 96,1-3 4,-2 8 113,2-5-151,-3 9-45,-2 3-62,-3 9-560,0 2 443,-1 4-107,2 1-442,1 7-544,4 3 370,-1-2-3394,0 11-5636,-5-8 9065,-1 4 0,-1-10 1,1-7-1</inkml:trace>
  <inkml:trace contextRef="#ctx0" brushRef="#br0" timeOffset="85691">8727 7936 25858,'-16'-39'112,"3"24"-72,10 67-35,2-18 1,-1 2 13,1 6 1,-1 2-994,-1 7 0,0-1 985,0-7 1,1 2 10,-2 0 0,0 3 1,1-3-12,0 2 1,0-1-12,-1 18 0,0-1 8,2-22 1,0-4-4,-1 18 12,1-21 90,1-19 268,0-9-22,4-11 1186,0-3-1433,14-33-33,4-3-55,-4 9 1,3-1 23,-1 5 0,1 0 3,1 3 0,1 1 11,18-16-56,-5 11-11,-5 12 0,-1 9-12,2 9 18,5 14-7,4 12-21,-1 15 27,-9-3-5,-12-7 0,-2 1-28,3 10-101,10 17-140,-6-20-219,6-10-94,8-11 105,13-14 342,-18-7 1,-1-3-118,24-8 271,-14-5 1,-1-4 75,8-12-12,-15 9 1,-3-1 124,3-16 66,-14 1-5,-10 4 487,-16 5-638,-1 8 161,-17-2-167,4 17-45,-13-3-34,0 21 191,-4 11-247,-3 15 29,3 8 16,5 6-39,9 2 22,11-2-10,8-6-7,12-7 23,9-9 0,12-10 11,10-11-5,6-16 61,2-11 51,-4-10 33,-8-5 23,-10-3-12,-7 1-16,-7 4 38,-5 9-27,-3 10-84,-2 10-101,0 5-308,0 3 235,0 12 79,-1 7-57,1 16-206,7 5-281,3 2-268,10-3-80,6-7 231,8-10 392,9-13 269,8-17 27,-8-3 73,-10-6 1,-2-3 167,8-12-81,-12 9 1,-2-2 231,5-16 80,-8 4 100,-6 7-308,-6 12 111,-4 7-486,-5 11-34,-3 8 151,-4 25-11,-1-5 0,-4 27 6,4-15-23,-1 7 6,2-7-3387,3-11 3415,2-14 73,4-8 33,5-14-17,13-9 1,14-13 38,13-11-39,-19 18 1,0 1-12,0-1 0,0 2-28,0 2 1,-1 1-1,23-9-50,-3 11 3336,8 12-3589,-8 14-284,-1 5-2449,-8 17 2121,-11 3 0,-8-12 0,-6-1 0</inkml:trace>
  <inkml:trace contextRef="#ctx0" brushRef="#br0" timeOffset="86509">13352 8283 21825,'4'-39'284,"1"-1"0,-5 3 0,-6 11-166,-14 27 22,-15 5-12,-1 10 12,-7 5 56,-5 4 45,-4-3-123,10-6 173,-17-3-61,21-9 22,-10 1 39,21-8-157,12 2 73,8-2-173,6 2-398,1 1 241,-2 7 151,-2 8-11,-6 13-12,0-2 1,-12 23 11,4-11 11,-9 15-6,5-12-22,6-12-22,2-2-1,9-14 130,1-2 318,3-6 231,1-5-326,6-4-195,4-4-62,14-7-51,11-3-33,16-2 25,-21 11 0,3 0-253,3 2 1,1 0 235,3 3 0,0 1 3,-2 5 0,0 2-3,-2 3 1,-2 2-9,23 19-6,-20-3-73,-10 21-33,-28-10-79,-17 17-134,-25-9-31,13-22 0,-1-3-232,-22 9-1308,13-12 0,2-2-3011,1-4 4918,-18 3 0,42-12 0,2 0 0</inkml:trace>
  <inkml:trace contextRef="#ctx0" brushRef="#br0" timeOffset="86758">13288 8182 21875,'50'-23'812,"0"1"1,-3 1-1,-3 3-168,9 2 68,3 1-550,-21 5 96,0-1-129,-23 7-62,-3 1-123,-6 3-2862,-3 0-6913,-4 7 9100,3-3 0,-4 4 1,5-6-1</inkml:trace>
  <inkml:trace contextRef="#ctx0" brushRef="#br0" timeOffset="87183">14177 8786 27006,'-9'-55'222,"0"0"0,1 1 1,3 1-153,2 14 0,3 0-874,1-5 0,1-2 849,0-3 0,1 0-15,2-2 1,-1 0 0,-1 2 0,0 2-14,0 4 0,-2 3 78,-1-22 583,-3 22-690,0 21 174,-1 14-241,1 17 63,-2 22-192,1-2 0,0 4 183,0 13 0,-1 5-56,2-11 1,0 2-1,1 2 60,-1 3 1,1 2-1,-1 1-522,1 1 1,1 2 0,0-2 381,0-1 1,1-1-1,2 0-209,0-5 1,2 0 0,1-2-780,5 13 1,3-4-978,3-10 1,2-5-4002,11 9 5608,1-19 0,-19-22 1,-1-3-1</inkml:trace>
  <inkml:trace contextRef="#ctx0" brushRef="#br0" timeOffset="87342">13916 8660 18705,'-3'-8'5473,"0"1"-5193,-1-27 0,7-7-90,19 4-458,-7-11 1,8 1 286,22 23 1,7 9-171,-1 1 0,0 2-743,2 0 0,0 2-2963,3 5 1,-2 1 3341,-17 2 0,-3 1 1,26-1-1,-29 1 1</inkml:trace>
  <inkml:trace contextRef="#ctx0" brushRef="#br0" timeOffset="88200">13730 8955 24267,'-1'-46'229,"-1"1"1,1 0 0,0 0 0,1 1 0,2 2-93,5-5 0,2 2-1190,1-5 0,0-1 1156,2-2 1,1-1-9,0 1 1,1-1 47,-2 10 1,0-2 0,-1 5-83,0 3 1,-1 2 342,2-6 1,-2 5-209,-6 16 327,-2 7-501,-1 4-223,-4 12 161,-2 8 68,-12 28-31,4-9 1,0 4-87,-5 15 0,0 5 77,4-13 1,1 3 0,0 0 1,0 3 1,2 1 0,0 0-10,2 1 1,1 0-1,2 0-34,1-3 1,1 0 0,3-1-746,3 18 0,4-2 55,2-6 1,4-3-709,2-6 0,4-2 1451,1-6 0,0-4 0,2 4 0,-2-13 0</inkml:trace>
  <inkml:trace contextRef="#ctx0" brushRef="#br0" timeOffset="88475">13653 8595 21657,'-4'-1'3568,"2"-1"-2643,2 2-757,-20-14-62,28 4-89,-3-15 0,26 12 5,22-5-39,-7 5-84,7 0-391,-13 5-1111,-14 5-3230,-13 8 3985,-7 1 0,-4 0 0,-1-1 0</inkml:trace>
  <inkml:trace contextRef="#ctx0" brushRef="#br0" timeOffset="88866">14619 8489 26038,'46'21'3,"0"0"1,-8-3 0,-3 3-16,3 14 1,-4 1-5,2 10-32,-23-15 0,-6 0 37,-6-3 45,-14 19 50,-11-28 39,-9-2 224,-7-13-95,9-14-11,6-24-196,18 3-6,12-14-5,27-2-6,4 15 0,7 0-45,1 0 0,1 1-402,3 2 1,2 2 169,-5 7 0,-3 4-799,-10 5 1,-2 2 420,9 0 0,-3 2 1,3-2-1,-10 8 0</inkml:trace>
  <inkml:trace contextRef="#ctx0" brushRef="#br0" timeOffset="90142">17174 8154 22218,'4'-45'825,"0"0"0,-1 3 0,-6 10-780,-13 23-68,-21 16 37,-2 13 0,-4 7-20,-1 5 1,-1 3-586,-4 3 0,2 2 587,15-8 0,1 2 1,4 0-400,-3 8 0,4 1 330,-2 11 1,5 1-63,8-4 1,7-2-129,8-3 1,9-3-66,14-1 1,6-4 212,-7-13 0,3-4-395,20 1 0,4-7 403,-9-11 1,3-5 57,4-5 1,5-3 0,-3-1 42,4 0 1,0-4-265,-8-3 0,5-4 0,-1-1 1,-7 2 294,-2-2 0,-2 0 18,5-4 0,5-4 0,-7 1 352,-9 2 0,-4-1-233,3-3 1,-3-1 49,-8 4 1,-4 1 593,0-14-694,-14 17 589,-13 10-690,-12 18 6,-26 25-28,23-11 0,1 3 469,-8 9 0,2 2-480,-9 13 11,21-17 0,2 0 229,0 12-307,2 17 10,16-18 57,10-3 67,12-21-23,1-8 40,13-14 67,10-16-45,-9 2 151,-9-2 0,-2 0-28,-8 2 1628,8-17-1359,-19 18 107,-1-4-466,-5 12 18,-1 3-152,-1 9-386,0-1 207,-1 7 117,-2 14-145,1 6-5,-1 4-595,4 4-531,9-4-421,11 4 247,16-8 857,11-12 812,-17-17 0,1-5 812,19-11-269,-7-11 813,-18-4 290,-10 0-962,-3 1-488,-3 4 392,-4 11-605,-5 11-61,1 1-258,-2 8 62,-5 25 150,-5 16-8,0-5 1,-1 1-6,2-5 0,-1 1-3,-9 24 0,-1 2 5,5-15 1,1-1-231,-3 8 0,1 2 152,0 6 0,3-5-439,6-24 1,2-1 491,-2 7 1,1-3-9,4-7 95,6-26-55,5-14-1,3-8 426,7-26-359,-1-8-31,-4 4 1,0-4-126,-1 2 0,0-1 108,-3 8 0,2-2 0,-2 3-11,1-3 1,1 0 9,0 0 1,2-2 0,1 2-24,1 1 0,2 0-3,-1 4 1,1-2 0,1 3-10,6-1 1,2 5-225,0 6 1,3 3 215,-1 7 0,1 3-59,30-2-10,0 20 77,-3 21 6,-15 6-9,-20-1 1,-4 3-419,-2 30 399,-14-20 0,-8 3-84,-21 12 0,-12-3-92,9-19 1,-3-3 0,-3 0-436,-12 5 1,-5-2 0,0-3-404,0-6 0,0-3 1,1-3-1049,9-3 1,1-1 0,0-2 2089,-24 2 0,8-3 0,13-4 0,4-2 0</inkml:trace>
  <inkml:trace contextRef="#ctx0" brushRef="#br0" timeOffset="91009">19210 8521 20179,'5'-49'1017,"-1"0"1,-2 5-1,-5 6-619,-17 6-174,-10 11-112,-7 10-56,-14 22-45,14 2-16,-6 15 7,23-2 1,1 2-521,-12 21 518,11-13 0,1 2-1582,9-3 1,3-3 1564,0 10-22,15 5 61,8-28 73,11-3 85,7-14 161,19-24 17,-6-6-142,0-9 232,-9-6-61,-14 5-96,1-9 51,-6 5-242,-9 17 3279,-3 8-3390,-6 15-314,0 1 280,0 14 34,4 6-67,4 20-578,3 7-1198,3 8-3062,-3-19 1,0 1 4802,8 15 0,-3-7 0,-9-29 0</inkml:trace>
  <inkml:trace contextRef="#ctx0" brushRef="#br0" timeOffset="91425">19808 8438 17624,'5'-11'3397,"10"-33"1,0-5-2469,-8 16-668,6-16 0,-4 4-127,-15 29-39,-11 8-72,-7 10-23,-12 12 2,7 4 1,1 4 0,1 3 0,2 1-9,-1 1 1,3 1-1,2 4 0,4 2-418,-3 23 393,10-22 1,3 2-52,4-2 1,5-2-199,15 25-3,8-32 0,3-4 109,17 3 84,-6-15 1,4-5 89,-2-11 0,0-4 36,-1 1 1,0-4-666,6-7 0,-5-2 769,5-11-427,-3-13 630,-13 6-150,-11 10 1,0-1 231,8-14 342,-5 2-436,-14 24 1118,-4 11-1684,-4 5 908,-4 24-684,0 6 0,-2 10-135,3 14-520,5-6-936,4-10 0,3 1-6133,13 19 6949,9-3 0,-12-31 0,-8-12 0</inkml:trace>
  <inkml:trace contextRef="#ctx0" brushRef="#br0" timeOffset="91582">20435 8181 17378,'23'-21'0,"-5"5"0</inkml:trace>
  <inkml:trace contextRef="#ctx0" brushRef="#br0" timeOffset="91883">20815 8525 20067,'5'-8'2282,"11"-29"0,1-9-1604,-2-14-2358,-2 19 1,1-7-1,-3 2 1831,-2-9 1,-4 1 4,0-7 1,0 0 352,-2 11 0,0 0-313,-2 4 0,1-3 0,-1 5 3,0 5 0,0 3 338,-1-9 0,1 3-325,-1 7-245,-1 26-18,-1 15 51,-1 29-14,1-3 0,0 6 517,1 6 0,-1 5 0,0-2-514,0 7 0,-1 1-17,1 2 0,-1 5 0,1-4-39,-2 4 0,1 0-90,0-11 0,0 1 0,0 1-207,0-3 0,1 1 0,-1-2-297,1-4 0,0 0 0,1-2-1437,-1 15 1,1-4-466,0-17 1,1-3 2562,0 18 0,0-37 0,0-2 0</inkml:trace>
  <inkml:trace contextRef="#ctx0" brushRef="#br0" timeOffset="92374">20798 8587 21339,'-15'-40'876,"0"0"1,0 1 0,-6-15-1,1 9-556,-5 9-17,7 13-522,8 11-102,19 6-171,26 5 156,8 1-210,13 0 0,3 1-192,-25-1 0,0 0 521,8 1 1,3-1-1,-2 0-119,4-1 0,-3-1 42,-1-1 1,0-1 377,-1-2 0,-3-3 392,7-13-77,-17 2 1275,-6-15-515,-16 13-240,1-5-241,-9 14 883,0 5-1381,-2 5 465,1 2-801,0 1 55,-1 7 84,-1 7 23,1 12-6,0-2-28,15 20-17,6-13-11,17 13 17,6-16 83,10-10 80,-11-15-46,-5-8 84,-13-15 18,-8-2 60,3-7 46,-3-3 11,-1 3-83,-2 4-214,-2 8 0,-4 9 0,-4 6 0,2 17-7,2 20-66,1 6-470,0 11 0,-1 4-1324,-2-11 1,0 1 1866,0 2 0,0 4 0,-1-6 0,0-10 0,-1-4 0,1 27 0</inkml:trace>
  <inkml:trace contextRef="#ctx0" brushRef="#br0" timeOffset="92509">22176 8884 24906,'1'-5'3097,"0"1"-3422,-1 4 325,18-21 0,-14 16 0,14-17 0</inkml:trace>
  <inkml:trace contextRef="#ctx0" brushRef="#br0" timeOffset="107334">1181 10749 22823,'-31'-9'-1547,"27"-3"-5656,63-3 7203,-23 7 0,-1 0 0,18-4 0,-19 5 0</inkml:trace>
  <inkml:trace contextRef="#ctx0" brushRef="#br0" timeOffset="107700">978 11255 21635,'40'-25'2,"0"1"0,0-1 0,-1 1 1,0-1-1,0-2-29,1-3 1,0-2 0,-3 2-1088,4-3 1,-2 0 1109,-4 2 0,0-1 1,-4 1 14,-3 2 0,-4 1 295,2-4 1,-2-1-133,4-19 475,-34 9-295,-20 13-74,-11 7 453,-16 5 40,12 6-129,-5-1-27,15 6-455,14 3 1036,10 3-1198,5 1 86,2 3-108,3 7 33,9 12-62,4 4 1,4 3-121,0 2 0,1 1-53,2 2 0,-1 2-902,-1 5 1,-5 3 446,-7 1 1,-2-2 0,6 17-1,-11-3 1</inkml:trace>
  <inkml:trace contextRef="#ctx0" brushRef="#br0" timeOffset="108707">3503 10559 14473,'13'-56'1498,"0"0"1,0 0 0,-3 9 0,0 2 0,-1 6-1138,-1 4 0,-2 6 611,-2 2-1185,-3 21 399,-2 22-113,-1 21-57,0-5 1,-2 5-11,-1 10 0,-1 4-622,-3 9 0,-2 2 616,3-16 0,-2-1 0,1 2-357,-1 1 1,-1 0-1,1 0 355,0-2 0,-1 0 1,1-1-5,-4 18 0,1-2-213,4-11 1,0-3 216,2-11 1,2-4 142,0 8 113,3-23 1206,5-14-1294,5-16 1627,9-16-1569,13-22-208,-9 18 1,2-1-107,2-4 1,3 1 29,1 0 1,2 2-4,6 0 1,-1 4-69,12-7 84,-17 22 1,-2 4-241,4 10 13,5 14 168,0 27 78,-11 9 5,-4 4-33,-5 1 0,-1-13-5,9 5-12,8-10 78,26-16 12,-15-13-12,-7-10 1,0-5-997,18-21 1030,-21 8 1,0-4 13,-1-3 0,-2-3 11,2-10 1,-2 0-29,-11 13 1,-2-1 66,3-8 1,-4 2 907,-8 5-780,-4 2-220,-10 16-34,-36 24 23,15 0-20,-4 6 1,-1 3-26,0 16-11,-1 14-11,15 3 11,16-1 11,21-1 39,0-19-5,22-3 33,-3-23 23,15-11-9,-22-6 1,-1-4 64,17-18 1080,-7-4-1063,-22-3-29,-14 5-27,-9-10 22,-10 0-34,-6 18 1,-2 2-7,-8-4-27,-14-1 22,12 23-72,4 4-264,-4 5 146,15 5-768,6 24 353,12-9-1287,11 26-7899,28-4 8904,-2-6 0,0-8 0,-22-20 0</inkml:trace>
  <inkml:trace contextRef="#ctx0" brushRef="#br0" timeOffset="109183">5120 10807 20772,'16'-43'1383,"0"1"1,-2 4 0,-7 8-1228,-13 22-161,-7 7-1,0 7 6,-9 12-17,0 10 6,-7 23-22,9-2 10,5-2-16,13-6-6,12-14 17,16 6 39,11-16 40,17-11-1,-1-18-5,-10-3 89,4-13 57,-17 1 196,4-13-68,-15 13-190,-7 3-28,-10 17-253,-4 7 52,-6 18 77,-1 8-5,-1 17 23,5-8-18,15 5-5,10-14 62,30 3 5,7-15-8,-19-12 0,1-5 8,-3-5 0,-1-3 42,0-5 0,-2-2 37,16-15 64,-22 3 0,-4-4 76,-2-16-152,-8 15 0,-2 0 68,-7-14-96,-7 17 18,-8 9-208,-11 14-96,3 1-3231,-26 18 3439,19 2 0,-3 2 0,17-5 0</inkml:trace>
  <inkml:trace contextRef="#ctx0" brushRef="#br0" timeOffset="110807">7582 10721 9794,'1'-6'4358,"0"1"-5271,-1 5 611,-17-16 50,7 16 156,-10-12 343,14 19 363,4-2 107,2-2-191,0-1-89,0 0 1,0 3-170,0 2-122,0 3-34,0 2-62,1 0-5,1 0 50,0-5 236,1-2 481,-2-4 3187,0 0-3680,0-8 34,-1-2-22,1-7-34,2-5 11,1-6 84,4-9-23,2-9-217,-1 5 10,-2 2 0,0-3-464,-2 9 1,-1-1 469,3-13 0,0 0 28,-3 11 0,0 2 208,3-18-91,-3 19-184,-2 14-196,-2 12-51,1 8 90,1 14 867,3 21-831,-3-6 1,0 4 7,1 9 1,-2 4-725,-4 7 0,-2 3 722,-3 4 0,-1 1-14,0-20 0,-2-1 0,0 0-3,-5 18 1,-1-1-306,2-7 1,0-3 301,4-9 1,1-3-6,-2 16 33,8-25 112,4-16 68,8-16 1258,10-15-1376,15-17-48,-10 10 1,2-2-7,2-3 0,2-2-2,2-2 0,1-1-20,-1 2 0,0-1 3,0 3 1,1 2-51,-3 4 0,0 2 33,23-11-16,-8 15-23,-10 17-5,-5 18-1,-4 15-10,-5 14-23,-5 7-40,-6 2 763,-4-13-902,4 8 129,4-22-84,13 5-40,10-20 62,12-14 100,9-13-15,-28 3 0,1-3 133,-1-3 1,-1-3-1,-2-2 0,-2 0 40,-1-1 0,-2 1 179,11-18 78,-12 13-39,-12 13-67,-7 9-191,-3 4-38,-1 2-57,1 2 0,0 4 67,1-1 201,1 7-201,3-2 6,5 2 28,6 0-16,7-5 4,3-2 68,0-8 101,-2-12-129,-10 1 17,-3-15 22,-11 6-5,-4-5-6,-5 3 50,-9 7-100,5 9 55,-19 9-66,16 7-1,-21 13-50,10 9-11,-4 14-6,6 10-145,11 6-2139,20-21 0,6-1 1270,9 13-2548,11-17 0,5-5 3040,19-6 0,-7-3 0,-19-12 0</inkml:trace>
  <inkml:trace contextRef="#ctx0" brushRef="#br0" timeOffset="112324">10398 10634 22179,'14'-45'746,"-1"0"1,0 4 0,-9 11-677,-15 25-42,-16 15-17,-17 13-14,14-3 0,-3 4-218,-4 5 1,-1 3 197,-3 6 1,2 1 2,7-7 1,2 1-141,-10 17 0,5 1-47,18-18 0,3-1-28,-5 12 0,9-1-252,29 8-45,32-19 251,5-17-33,3-18 1,3-7 220,-14-1 1,0-4-330,-1 0 1,2-2 0,-2 0 463,11-10 0,-3-1 45,-3 1 0,-3-2-277,-6 3 1,-3 0 276,-12 8 0,-3-1 395,15-14 414,-25 17-475,-3 3-365,-11 7 1140,-33 12-1184,-5 7-10,5-2 1,-3 2-6,3 3 1,2 1 812,-21 13-827,20-7 1,2 2-74,0 9-78,-3 12-50,26-17 106,20-10 117,18-9 7,19-15 4,-20-2 1,1-3-117,3-5 0,0-3 167,0-2 0,-2-1 73,-2-2 0,-2 0 33,-3 0 1,-2-1 218,13-17 84,-13 5 17,-10 11-73,-8 10-195,-4 7-163,-2 6-102,-3 2-4,-5 7 32,-4 6 213,-5 10-348,2 8-54,3 4-124,6 1-185,9 0-229,9-5-140,12-8 89,13-10 314,10-16 392,9-12-204,-26 2 0,0-3 464,-1-1 1,0-2 89,-3-1 0,-1 0 306,18-20-7,-9 4 40,-10 7-28,-7 9-236,-10 10-279,-4 6 329,-3 4-425,-3 13 40,1 4-28,-3 17 22,2-6-23,-3 20 29,2-15-12,-2 14-16,3-16 89,1-11 230,2-10 79,9-14-113,14-14 6,21-17-458,1 1 432,-3 4 1,1 0-104,-13 11 0,-1 0-65,11-6 1,-1 1-20,10-1-56,-15 12-39,-10 16-162,-7 15-639,-2 19-2263,-1 12 3103,-7-16 0,0-2 0,1 5 0,-2-3 0</inkml:trace>
  <inkml:trace contextRef="#ctx0" brushRef="#br0" timeOffset="113707">13405 10678 21615,'10'-53'513,"0"-1"0,0 0 1,3-4-1,1-1 0,0 4-331,2-5 0,0 4-146,0 5 1,-1 5 199,-2-1 763,-9 30-1133,-1 5 324,-3 17-506,-1 34-2673,0 21 2994,0-25 0,0 4-6,-3 7 1,0 5 0,-1-4-408,-1-4 0,0 0 404,-3 12 0,-3 7 0,0-1-14,-1-6 1,-1-2 0,0 1 12,0-2 0,1 1 1,0-2 1,0-2 1,0-1 0,2-3 9,-1 8 1,3-7-9,2-10 38,1 6 169,8-43-186,4-6-15,4-12 1,8-7 0,1-2-1,8-11 10,-2 8 0,5-5 0,-3 4 2532,15-14-2538,-11 16 0,4-4 1,-3 5-19,-5 8 1,-2 2-20,10-7 0,-1 4-67,6 6 44,-14 11 1697,0 16-1730,0 16-56,3 9-61,6 12-124,-2-5 118,-4-12-298,13-1-1639,-12-21 0,2-3 1797,21 6-17,1-14 0,1-7 350,-20 0 0,-1-2 45,15-7 0,0-3 47,-13 2 0,-3-2 56,-4 0 1,-3-2 257,14-18 34,-14 2 5,-13 6-201,-7 10 386,-8-2-392,-5 14-162,-8-2-34,-9 11 3324,-10 12-3352,-10 9-44,0 11-1,9-1-113,-2 21 18,19-13-50,-1 15-62,14-13 50,10-8 146,2-10 215,12-8-2,11-15 44,3-10 113,7-12-140,-14 0 252,2-22-163,-12 11 17,4-14 11,-9 15 0,-3 8-190,-5 11 28,-2 5-185,-1 8-106,-1 4 66,-2 6 68,-3 10 17,1 2-101,-1 22-78,4-7-79,8 15-117,7-12-34,9-9 150,7-12 136,7-13 111,-5-9 31,-2-8 1,-1-4 58,12-17-166,-11 8 0,0-3 214,-8 2 1,-1 0 43,-2 0 1,0 1 36,6-13 235,-2 1 28,-12 19-391,-2 4-242,-5 7-28,-3 13 158,0 9 404,1 13-377,1 12 34,2 7-34,2 2-56,2-2 34,-2-11-45,8 1 73,-5-22 78,6 1 51,0-20 10,7-12-4,8-14 60,7-9-288,2-4 183,0 0-57,-3 6-95,-6 8-61,-7 10-1530,6 9-2956,-8 12 4620,7 5 0,-14 0 0,-6 0 0</inkml:trace>
  <inkml:trace contextRef="#ctx0" brushRef="#br0" timeOffset="114057">15728 10945 26043,'51'-26'39,"-22"11"1,-1 1 32,9-9 29,7-9-28,-4-10 0,-4-7 50,-5-4 118,-8 4-101,-12 15 129,-16 3-174,-15 20-34,-18-1-5,-12 16 17,-5 13-28,1 13-42,29-9 0,3 1-15,-10 17-22,16-7 1,5 2-90,5 16-163,6-14 1,6 1-1043,6-7 1,5-3 1327,12 2 0,1-3 0,4 4 0,4-9 0</inkml:trace>
  <inkml:trace contextRef="#ctx0" brushRef="#br0" timeOffset="115790">17854 10626 19455,'7'-49'732,"0"0"1,1-1 0,-1 1 0,3-12 0,0 1 0,1 4-530,-2 10 1,2 2-1,-1 3-458,5-11 0,0 4 333,-2 11 1,-1 5 471,6-8-578,-6 22 288,-1 27-249,-3 27 3,-3-3 0,-3 6-252,-3 14 1,-4 4 240,-1-12 1,-3 3 0,-2 0-833,-4 6 0,-2 2 0,-1-3 827,2-9 0,0-1 1,-2 3-18,-2 0 1,-2 3 0,0 0 0,3-4-418,-4 12 0,2-1 436,2-7 0,0 2 0,4-5-18,4-5 1,6-4 6,9 8 465,16-23-438,20-27-10,3-8 785,6-14 0,5-6-777,-10 5 0,2-1-1,-2 0 0,3-2 0,-1 0-2,-8 5 0,0-1 1,-2 1 10,17-10 1,-3 2-18,-8 6 1,-3 2 1132,14-7-1189,-25 18-8,-19 14 25,-8 14 12,-2 12 11,0 14 1526,-1 5-1549,2 0 23,4-12-51,14 6 51,5-18-6,18 4 23,4-14 22,6-15-11,3-11 27,-4-16-27,-12 2 25,-14 2 0,-3-1 104,3-10 44,3-15 17,-17 21-72,-13 11-96,-7 9-50,-8 7-28,-7 6 5,-2 9-33,-11 18 44,13-4-21,-8 21-29,17-9-6,2 10-33,7-4-28,15 0 101,1-15 6,18-5 55,2-18 28,12-12 18,2-11 18,-18-1 1,-3-2-25,7-12-12,-12 8 1,-3-2 89,1-11 5,2-6 18,-5 8 10,-5 12-173,-5 12-89,-1 8-113,-2 7 79,-4 16 112,1-3-107,-6 35-50,7-11 39,-1 9-218,13-5-85,6-12 35,11 1 27,15-11 258,-1-14 106,0-8 85,-1-15 55,-11-6 73,5-11 40,-6-4 100,-4 2 57,-9 8-158,-4 11-274,-7 9-134,-3 10 117,-4 9 45,-5 16-11,2-3 33,-4 12-39,7-14-11,1 1 28,2-6 34,1-8 22,0-3 0,0-6 330,0 0-212,2-3-107,1-3-5,2-3-45,0 0 27,1-1 29,-1 0 0,1 0-11,-1 1-18,-1 3-27,-2 2 112,-2 3-62,3-3-61,3-5-1,7-11 29,6-9-23,-1 0 17,10-21-11,-15 23 0,0-4 5,9-23 1,1-4-358,-3 3 1,-1-1 352,-4 12 1,-1-2 0,0 2-844,1-9 1,-2 4 849,-4 12 0,-1 2 143,2-25-28,-7 30-95,-2 5-123,-3 16 33,-8 19 56,-11 21-17,-2 6 63,2-3 1,-2 6-81,-3 13 1,0 5-459,9-18 1,1 1 0,0 1 452,-1-1 0,2 1 0,2 1-179,5 6 0,3 1 0,2-5-247,3-9 0,3 0-109,5 26 0,9-1-1252,10-21 0,7-6-1479,1 0 1,3-3-1440,10-3 1,1-5 4732,11-7 0,-19-9 0,-30-7 0</inkml:trace>
  <inkml:trace contextRef="#ctx0" brushRef="#br0" timeOffset="116007">20308 10689 14055,'24'-41'1413,"0"0"1,1 0 0,-3-2 0,-1 0-1,-5 2-892,-4 3 1,-5 2-161,-4-1 0,-6 3 1588,-16-1-1775,-9 17-112,-4 14-57,7 11 29,-9 23-23,4 21-603,7 0 0,0 5 586,3-2 1,1 4-16,4-9 1,0 2 0,1 0-14,1-2 0,1 0 1,0 1-377,-2 6 1,-1 0 0,0 2 138,2-13 1,1 1 0,-1 1 0,0-1-415,-1 0 0,1 1 1,-1-1-1,1 0-1784,-5 13 1,0-1 0,1-2 2468,2-10 0,1-2 0,0-4 0,1 1 0,2-6 0,-4 2 0</inkml:trace>
  <inkml:trace contextRef="#ctx0" brushRef="#br0" timeOffset="116167">19649 11896 19022,'11'-62'849,"-1"1"0,1 0 0,-3 11 0,0 2 1,4 1-559,6-4 0,5 0 0,-1 4-1430,5-4 0,2 2 1182,-2 2 0,3-2 0,-1 5-35,-1 3 1,3 3-52,0 7 0,4-1 0,-3 5-22,-6 6 1,2 1-220,13-3 0,7-2 1,-4 4-453,-4 8 1,0 2-1189,17-5 0,-1 2 1549,-20 7 0,-5 2 1,6-1-1,-20 3 0</inkml:trace>
  <inkml:trace contextRef="#ctx0" brushRef="#br0" timeOffset="116791">21707 10836 23926,'26'-38'595,"0"0"0,1 0 0,10-16 0,-11 11-208,-23 30-253,-6 1-134,-11 10 11,-33 19-16,-8 9-1,23-9 1,0 2-277,-1 5 1,2 4 264,9-4 0,2 2-28,-3 7 1,2 2-26,6 6 0,5-2 31,3 14 11,25 7 56,22-36-14,-9-13 0,3-2 14,4-6 0,2-4 16,1-3 1,0-6 92,1-8 1,-2-3-32,10-13-16,-8-11 139,-27-15-128,-8 7-156,-6 10 0,-4 1 100,-8-10-34,-5 9 22,-6 19-66,4 14-124,-5 1-190,0 10-376,1 12-1556,1 25 694,9-5 1585,9 1 0,2-2 0,3-10 0,2 10 0</inkml:trace>
  <inkml:trace contextRef="#ctx0" brushRef="#br0" timeOffset="117017">22650 10531 24155,'3'-41'801,"1"-1"1,-8-15-791,-13 67-11,-22 29-3,18-10 0,-1 4-955,-9 13 0,1 7 933,6 0 1,0 7 0,3-4-280,5-14 1,1-2 0,2 4 161,-1 12 1,1 7 0,2 0-1,2-9-465,1-1 1,2-1 50,2-6 0,-1 6 1,0 1-1,-2-4-2719,-2 4 0,-1-3 1,0 0 2944,0-5 1,1-2-1,0 0 1,-5 14-1,0-9 1,1-15-1</inkml:trace>
  <inkml:trace contextRef="#ctx0" brushRef="#br0" timeOffset="117200">21844 11986 20518,'15'-56'619,"0"0"1,0 0 0,-3 10-1,0 2 1,5 1-490,6-2 1,5 1 0,2 3-1023,-1 4 1,1 2 0,3-1 913,8-6 0,2-1 1,4 2-8,-7 10 0,4 1 1,-1 2-1,0 2 11,4-2 0,-1 4 1,-1 1-9,-2 3 1,-2 2 0,-1 2 51,3 2 0,-4 2 1097,6-4-1010,1-3-297,-23 7-253,-10 2 535,-13 5 1,0 3 0,-2 0 0</inkml:trace>
  <inkml:trace contextRef="#ctx0" brushRef="#br0" timeOffset="118683">24000 11160 26347,'30'-41'52,"0"0"0,0 0 1,0 0-1,8-13 1,-2 1-1,-8 5-930,-11 10 1,-4 0 888,4-16 0,-2-4 0,-1 3 0,-1-3-500,-1 8 0,0-4 0,0 0 502,0-1 0,0-1 1,1 0 14,-1 1 0,1-1 0,0 2-17,-1 5 0,1 1 0,-2 3 3,3-5 0,-1 3 304,0 4 0,-1 7-329,-3 9-130,0 3 40,-15 38 101,-8 27-6,0 0 1,-1 3-78,1-2 0,-1 4 80,1 0 0,-1 7 0,0 2 1,2-3-315,0 5 0,1-3 0,0 5 292,2-11 0,-1 4 1,1 1-1,1 0 0,1-2-56,0 3 0,3-1 0,0 0 0,1-1-159,1 1 0,1-1 1,1 0-1,2 0-165,0-2 1,1 0-1,2 0 1,0-2-946,2 13 1,1-1 0,0-3 330,3 7 0,2-3 869,3 1 0,-1-9 0,-4-18 0,5 8 0</inkml:trace>
  <inkml:trace contextRef="#ctx0" brushRef="#br0" timeOffset="119340">24054 10717 22291,'-13'-50'173,"0"0"1,6 4-1,9 7-245,42 7-1059,-8 15 0,4 2 1108,11-1 1,4-1 16,-13 6 1,1-1-1,0 0 11,3-1 1,1-1 0,-2 1 10,8-3 1,1-2 35,-6-2 1,3-2-1,-6-2-5,1-4 1,-2-3 0,-4 2 1,2-2 0,-4 0 38,1-11 0,-4 1 63,-6 3 1,-4 2 95,-7 7 1,-2 2 747,2-8-624,-11 18-392,-5 11-51,-2 8 56,-4 15 6,-13 42 16,0-5-188,-1 2 0,-2 5 183,1-9 0,0 1-8,1-7 1,0 2-1,-1 0 4,0 1 0,-1 0 1,0-1 3,1-2 0,1-1 0,0-2 0,-4 15 0,3-4 155,6-13 0,3-3-88,1 10 258,13-27-106,2-15 206,24-26-324,-8 4 25,11-10 0,2-4-73,-10 11 1,0-1 750,4-4 1,2 1-747,2 1 1,-2 4-31,3 0 232,9 0-283,-23 15 23,-6 10 0,3 7 6,-4 2 0,15 16-18,-12-14 40,25 16 0,-10-21 28,17 1 17,-2-15 34,-2-14 55,-2-12-11,-6-10 23,-9-5 50,-9 3 0,-9 8-39,-6 9-57,-5 11-55,1 5-90,-4 4-27,0 8 16,-6 9-146,-4 15-364,-2 15-850,5 14-1270,10-26 0,2 0 2225,7 25 0,0-21 0,0-19 0</inkml:trace>
  <inkml:trace contextRef="#ctx0" brushRef="#br0" timeOffset="120133">27980 10563 20525,'15'-44'651,"0"1"0,0-1 0,3-13 1,-9 9-501,-20 20 600,-34 13-707,0 18-24,10 3 0,0 4-419,3 6 1,2 4 389,1 5 1,3 2-15,1 4 1,4 1 124,3 3 1,3 1-120,4 0 0,5 2-25,4 0 0,4 0 114,5 0 0,7-1-187,14 3 1,6-4 80,-10-11 1,2-3-213,20 2 0,3-7 238,-13-11 0,0-5 63,10-2 0,1-4 6,-2-3 1,-2-5-1390,4-9 1,-4-3 1377,-14 9 1,-2-3 55,3-6 1,-4-2 223,-7 0-22,-3-1 87,-16 12-367,-18 10 460,-32 17-511,-1 9 1,-3 6-56,14 11-1,23 1 62,3-7 3381,26 13-3359,1-28 23,42 10-11,-22-20 8,0-2 1,3-4 142,23-16-73,-11 2 185,6-19 45,-34 6-73,-2-10-112,-11-3-39,-13-2-23,-11 0-16,-11 2-12,-6 8-38,3 6-74,7 10-492,8 10-163,5 14-566,-1 15 297,4 4-2531,2 22 3517,8 4 0,-1-17 0,3-1 0</inkml:trace>
  <inkml:trace contextRef="#ctx0" brushRef="#br0" timeOffset="120854">28754 11035 20744,'2'-5'3742,"-1"1"-3367,11-39 0,3-14-764,-6 26 0,1-1 467,4-18 1,3-7 0,-1 6-412,-4 10 0,2 2 428,7-19 1,1-2-288,-1 3 0,-1-2 246,-5 15 1,2-4 0,-1-1-1,-1 3-397,1-6 1,0 1 0,-1 1 413,-1-5 0,1 0 0,-3 7-15,-2 6 0,-3 6 443,0-15-325,-10 24 509,0 15-717,-19 21 17,-8 27 12,-6 14-60,10-9 1,2 5 56,4 1 0,3 2-17,3-7 1,0 4 0,3 0-21,1 1 0,3 1 0,2 2-90,3 7 1,4 1 0,1-4 25,0 4 0,4-3-108,2-10 1,3 2-1,4-5-1517,11 3 1,3-4 1299,-7-7 0,4-1-1151,21 8 0,4-9 124,-17-21 0,0-4 1083,6 5 0,1-4-15,-1-10 1,-2-4 790,19-13 587,-21-2 1,-1-3-89,8-10 351,-21 2 1,-4-1-61,-10-2 8,0-8-171,-23 5 2089,3 20-2773,-21-9-111,-11 18-179,-5 6 1250,-2 7-1296,3 17 23,10 16-50,7 5-62,10 10 367,30-10-272,15-2-17,6-12 12,5-6 123,23-8 33,-17-14-50,-9-2 0,-1-5 123,5-25-140,-10-2-5,-6-9 0,-2-6-902,-3 6 1,-1-4 880,2-10 0,3-8 0,-2 6-21,-2 0 0,0 0 19,-1 3 0,0-3 0,-1 7-3,-5 15 1,0 3 66,2-17 1,0 1 204,1-12-207,-4 12-90,-4 19-89,-4 26 22,-1 10-6,-5 23 45,-3 12 1,-2 7-24,-2 8 1,-1 5-182,1-4 1,-1 3 0,0 0 12,1-1 1,0-1 0,1-1 15,2-10 0,1-2 0,1 1-408,0 5 1,1 0-1,4-1 189,12 16 1,2-5-1,-9-18 1,1-4-1,10-1 1,-1-1-1</inkml:trace>
  <inkml:trace contextRef="#ctx0" brushRef="#br0" timeOffset="121450">30431 10265 23069,'-2'-5'2128,"0"1"-2050,2 4-100,-1 31 39,11 13-15,-3-6 1,0 4-215,5 2 1,0-1 208,-3-7 0,0-1 63,-1 7 1,-4 0-64,-7-6 1,-3-2 21,-1-2 1,-3-2 19,-13 18 180,-16-26 67,17-17-124,-7-1 645,15-16-578,10-4-184,5-13-62,13-3-44,17-3-7,1 7-27,-4 12 0,3 2-84,6 2 0,3 1-315,1 0 0,1 1 458,7-1 0,0 1 36,-12 1 0,-3 1 0,16-5 16,-1-9 80,-28 7 32,2-7 24,-17 3 66,-4 0 34,-2-3 836,0 1-808,1 0-11,-1 5-79,2 3-100,-2 6-146,1 2 45,-9 25 11,2-4-9,-5 16 1,0 4-71,-1 22-554,4-12 1,1 1 534,3-15 0,2 0-493,3 15 1,2-1-1001,1 10-3268,2-16 0,1-2 4859,3-4 0,-2-12 0,-3-19 0</inkml:trace>
  <inkml:trace contextRef="#ctx0" brushRef="#br0" timeOffset="121624">31178 10180 13855,'16'-22'0,"-3"4"0</inkml:trace>
  <inkml:trace contextRef="#ctx0" brushRef="#br0" timeOffset="123007">30130 10715 17568,'24'-11'3143,"-4"1"-2539,-19 2-77,-1-2-56,-2-2 184,-1-2-240,-3 5-354,-1 3-27,-1 4-12,-11 6 34,-11 7-5,-15 8-32,15-2 1,2 1-20,-11 9-17,-1 10-11,28-16 6,3 3 16,10-6 90,8-5 218,18-6-190,-4-7 84,21-11 12,-9-11 4,8-14-49,-5-14-68,-20 7 0,-4-1-367,-4 11 1,-1 0 324,0-22 0,-3-1 42,-2 15 1,-2 0 128,3-18 0,-1-1-56,0 15 0,-1 1-1628,1 1 1,0 5 1566,0 2 16,-1 14-157,-1 15-27,1 6 66,3 17 1,10 40-6,-4-7-89,0 1 1,-2 3 60,-3-9 0,-2 1-135,0 13 1,0 4-682,-3-13 0,1 3 0,-1-4-873,0 4 1,1-3 1716,0 14 0,1-8 0,0-22 0,0-3 0</inkml:trace>
  <inkml:trace contextRef="#ctx0" brushRef="#br0" timeOffset="123983">31280 10630 17871,'3'-5'4649,"-1"1"-3075,-2 4-1574,26-44-11,-21 36 83,11-11 1,-30 53-56,-3 12-12,2-9 1,0 0-11,-6 18 5,8-22 0,1-1 8,0 0 0,3-4 37,-2 1 118,1 4 413,7-24 125,2-7-320,6-12-213,6-10-67,4-3 25,3-4 0,4-2-54,15-15-308,-10 11 0,1 1 250,-4 8 0,0 2-3,19-12-11,-9 11-16,-8 11 27,-7 6-28,-6 8-28,1 8-106,6 16 522,3 7-623,11 11 62,-9-11-256,1-10 1,2-1-412,18 5-1402,-11-8 1,3-3 1515,-5-7 1,0-4-163,0 0 1,0-5-743,26-10 790,-11-12 728,-14-18 376,-11-12 131,-17 21 0,-1-1 181,-2-4 0,0 0 284,-1 0 0,0-1-104,1 1 1,1 1-169,0 2 0,0 2 264,4-21-292,-4 14-296,-1 16-253,-3 12 3169,-4 16-3152,-5 17 0,-8 19-8,5-13 0,1 1-212,-2 5 0,2 2 96,1 1 1,1 2-160,3 2 1,2-1 47,1-9 0,2 2-1249,7 12 0,4-1-4633,11 7 5672,-6-19 0,1-3 0,3-7 0,-7-14 0</inkml:trace>
  <inkml:trace contextRef="#ctx0" brushRef="#br0" timeOffset="124207">32486 10673 21142,'-1'-46'722,"-1"1"1,-1 3 0,-7 10-550,-28 16-21,-16 11-54,20 10 0,-2 3-770,-5 3 0,1 3 809,-2 3 0,2 4-36,4 0 0,4 3-37,7 0 0,6 1 26,-2 16 69,31-5 1,8-1-70,13 4-105,4-10 0,10 2 0,0-4-570,6-2 0,4-3 260,0 0 1,5 1-1,-7-4 1,-11-5-1,-5-2 1,-3-3-1,-1 0 1</inkml:trace>
  <inkml:trace contextRef="#ctx0" brushRef="#br0" timeOffset="129715">2071 13277 16902,'-57'-4'1811,"-1"1"0,14 1 0,6-1-881,-2-3-252,27 1-376,1 0-380,8 0-141,16-2-10,24-7-659,1 4 0,5 0 608,17-4 0,6 1-459,-15 5 0,3 0 1,0 1 458,1 0 0,0 2 0,-1 1-79,-6 1 1,-1 1 0,-3 3-197,5 1 1,-8 6 10,-8 17 466,-57 18 106,-8-13 0,-6-1-329,5-5 0,-3 0 0,0 0 473,-3 1 0,-1 1 0,-2 0 177,-6 4 0,-2 1 0,3-3-167,0 1 0,0 0 92,8-5 1,-2 2 0,7-6-163,0 1 1,-6 5-236,36-22 1307,15-9-1224,27-11-416,-3 0 0,5-2 358,12-8 0,3 0 44,-7 2 0,2-2 67,-2 0 0,2-3 0,-5-1 76,3-7 1,-4-2-927,5 2 0,-5-1 957,-14 0 0,-10 0 155,-14-4 12,-14-10 167,-13 2 201,-9 0 620,0 2-497,4 5-50,7 11-301,7 13 812,4 10-1267,5 8 3370,2 6-3347,2 11 41,11 14-31,10 15-25,-4-16 1,3 0-544,3 4 0,0 0 243,1 4 1,-1 2-521,-4 6 0,-4 1-311,-4-7 0,-4 0 530,-8 10 1,-3-7-1,5-21 1,-5-3-1</inkml:trace>
  <inkml:trace contextRef="#ctx0" brushRef="#br0" timeOffset="132644">8099 13186 17160,'-5'-49'1642,"0"-1"1,2 6 0,-5 3-1172,-9 9 0,-4 4-1474,-21-13 1067,17 16 1,-2 3 7,-4 9 1,-2 6 37,-4 9 0,0 4-107,6-3 0,-1 5-17,-23 19 0,3 7-14,8 7-25,15-9 1,-1 7 0,5-3-30,8-3 1,5 0 25,-4 12 0,5-1 34,13 2 72,28-9 76,0-29 0,5-7 14,1 0 0,3-5-60,9-5 0,0-5 174,-8-4 1,-4-2 14,18-13 87,-26 10 0,-4 0-14,0-4 467,1-4-602,-16 16-74,-6 10-194,-2 4 543,-1 15-488,-4 40-17,0-17 1,-2 3-462,0 4 0,-1 5 319,-5 7 1,-2 6 0,-1-2-898,0-7 0,0-2 0,-1 2 1034,3-7 0,0 0 0,-1 3 0,-3 3-69,-3-1 1,-4 5 0,-2 2 0,0-1 0,1-3 0,2-6 55,-3 7 0,2-8 0,-5 6 25,4-5 0,-4 6 0,-3 3 0,0-1 0,1-4 1,3-8 59,-6 1 1,2-9 0,0 0 14,1 1 1,1-1 0,-2-6 186,-14-2 1,5-17-202,8-40-424,13-4 1,7-8 294,15-19 0,10-5-362,0 13 0,3-2 0,4-1 134,-2 9 0,4-1 0,1 1 0,-1 1-267,5-6 0,0 2 0,4-1 579,1 1 0,4-1 0,-1 2 0,-5 8 0,-4 6 0,-3 3 0,14-13 0,-1-1 0</inkml:trace>
  <inkml:trace contextRef="#ctx0" brushRef="#br0" timeOffset="133660">8241 13548 23453,'37'-41'43,"1"0"1,0 0 0,-1-2 0,0 0-1,-5 3-859,-4 1 0,-2 1 833,-2 1 0,0-3 0,-1-1 18,1-6 1,0-2-1,-2 0-270,1 1 0,-1-2 0,-1 0 315,2-5 1,-2-1 0,-3 4 84,-4-3 0,-4 5 317,-2 16 0,-3 2-163,-9-15-85,-3 35-251,-10 14 12,-10 32 2,9-3 0,0 4 124,-5 12 1,1 5-128,6-11 1,1 3 0,0 1-47,1 4 1,1 2 0,1 0-33,0 2 0,2 1 0,1 0-97,1-2 0,2 0 0,3-1-262,6 1 1,3 0-1,2-5 199,0 1 1,6-5-258,18 1 0,6-10-311,12-19 14,12-18 0,2-7 680,-29 3 1,1-4-306,14-9 0,7-6 1,-6-1 721,-9-1 1,-3-3-7,-3 2 0,2-2 0,-5 2-44,-4 0 1,-5-1 719,2-9 1,-6 1-51,-3-3 1079,0-11-1690,-25 30 30,-11 12-270,-15 12-18,-11 14 1853,5 3-1892,-1 8-25,14 0 0,1 2-8,-5 13-15,8-9 1,4 2 332,10 6-358,11-13-50,26-5 112,10-19 11,23-10 17,-14-8 11,-5-9 123,-15 0 1,-2-1 112,6-10-113,9-14 213,-27 20 129,-10 12-403,-1 5 5,-6 5-89,0 6 6,-25 20-57,4 3 12,-13 22 27,16 1-38,11-1-23,11 0 0,13-9-6,11-8 51,16-12 11,10-11 5,-7-7 6,-9-8 1,0-3 5,12-13-333,-12 6 0,-3-2 355,7-11 40,0-10 89,-11-4-11,-3 0 61,-4-4 51,-13 18-28,-4 7-156,-3 9-85,-2 9 0,0 5 0,-1 3 693,1 0-693,1 2 0,-1 2 0,1 4 0,0 6 0,3 5 0,5 7 0,4 8 0,8 7 0,3 6 0,2 3-798,1-1 798,-6-11-511,3 9 30,-18-16-175,-11 14-374,-25-10-1267,-21-5-2619,22-17 1,0-4 3445,-15 4 1,15-8 0,23-3 0</inkml:trace>
  <inkml:trace contextRef="#ctx0" brushRef="#br0" timeOffset="134156">10626 12958 26788,'-40'-12'171,"0"0"1,4 0 0,10 5-172,24 10 11,2 11 1,1 2-12,10 38 11,5-7-9,-2-11 1,2 1-6,1-5 1,1-2-571,2 0 1,-1-1 510,12 15-225,-14-15 0,-4 1-251,-8 8-285,-14 16-163,-25-19-207,-19-12-477,-5-18 97,1-20 778,12-18 700,17-19 361,21 21 0,5-3 347,6-1 0,3 0 168,3 1 1,2 2 652,14-21-365,-5 16-508,-9 14-360,-7 13-105,-5 11-52,-5 6 1176,-7 16-1130,-8 11-45,-9 16 28,13-21 0,-2 3-524,-1 8 0,1-1-904,-4 16 1355,11-16 0,4-4 0,5-15 0,2 7 0</inkml:trace>
  <inkml:trace contextRef="#ctx0" brushRef="#br0" timeOffset="134383">11397 13147 27572,'61'-14'-2534,"0"1"1,-1 1 0,-3 3 2533,-14 5 0,-3 3 0,10-2 0,-24 3 0</inkml:trace>
  <inkml:trace contextRef="#ctx0" brushRef="#br0" timeOffset="134550">11530 13435 28194,'46'-9'-660,"-1"0"1,-4 1 0,-3 2 0,10-2 0,-20 4 0</inkml:trace>
  <inkml:trace contextRef="#ctx0" brushRef="#br0" timeOffset="135490">13217 13573 15897,'24'-44'1043,"0"1"1,0 0 0,0-1-1,6-10 1,-1-1 0,-1 3-652,-4 7 0,-1 1 0,-1 1-589,-3 4 1,0 1 0,-2 0 619,5-10 1,-3 2-237,-6 14 1,-3 3 1148,4-17-1280,-11 33 223,-6 11-262,-10 35-1,0-3 1,-4 5-659,-5 12 1,-3 3 646,5-11 1,-1 1 0,0 0-6,-1 1 0,0 0 0,1 1-38,2-3 0,0 0 0,3 0 32,-3 13 0,5-2-146,5-7 1,6-3 167,15 19 46,15-22 123,34-27-112,-14-15 477,-5-8 1,2-6-475,-10-1 0,-1-4-48,10-6 0,0-3 34,-1-2 0,-1-2-15,-2-1 1,-1 1-28,-3 1 0,-1 2 19,-5 5 0,-2 2 17,10-8 50,-12 13-117,-19 16 393,-1 8-370,-5 16-12,-5 21-6,0-9 0,-1 3 87,-3 8 1,-1 2-189,-3 8 1,0 2-266,-1 4 0,3 1-449,1 1 1,5-1-990,7-3 1,8-4-3107,6-8 1,5-6 2818,17 9 1,-5-25 0,-24-18-1</inkml:trace>
  <inkml:trace contextRef="#ctx0" brushRef="#br0" timeOffset="135700">14956 13251 22160,'7'-38'456,"0"-1"1,3-22 1339,-15 69-1779,-5 18-17,-3 26-31,5-16 1,1 3-235,1 7 1,0 1 45,2 4 1,2-1-208,1 1 1,2 0-323,2-2 0,1-2-818,2-4 0,0-2 1566,2-3 0,-1-5 0,3 4 0,-3-13 0</inkml:trace>
  <inkml:trace contextRef="#ctx0" brushRef="#br0" timeOffset="135883">14527 13645 19764,'-2'-3'4744,"0"0"-4234,2 3-426,65-65-1395,-37 52 1,4 0 1306,8-11 0,4-5 1,1 6-118,13 11 1,0 6-250,-15 1 1,0 1-1,1 0-1611,1 1 0,1 1 0,-2 0 1981,15-1 0,-4 2 0,-17 1 0,-6-1 0,6 1 0</inkml:trace>
  <inkml:trace contextRef="#ctx0" brushRef="#br0" timeOffset="136383">15856 13246 22257,'-7'-2'3512,"2"0"-3400,5 2 129,0 0-174,-1-69-45,25 44-17,-9-15 1,6 3-120,12 28 0,5 7 119,2 0 1,2 2-249,3 3 1,-1 4 236,-1 2 1,0 3-18,-5 4 1,-2 4-113,-1 7 1,-5 4 2,-10-3 1,-4 2 55,0-1 1,-7 1-122,-19 29 163,-17-14 59,6-18 1,-5-2-1510,-8-1 0,-2-4 1590,-13 5 117,16-14 0,3-3 225,0-5 609,-7-14-709,16-6-242,4-6 34,12-2-95,6 8 3354,9-3-3410,11 9 17,18 7-51,15 15 6,-23-2 0,0 4 2,0 4 1,0 3-79,-1 8 1,-2 1-4,5 13 6,-17-13 0,-6 2-112,-15 9-118,-16 11-269,-9-22 1,-5-2 201,9-9 0,-3-1-1560,-23 4 1,-1-4-1891,-9-3 3859,14-6 0,2-1 0,9-2 0,1-1 0</inkml:trace>
  <inkml:trace contextRef="#ctx0" brushRef="#br0" timeOffset="136834">17935 13192 22543,'-4'-3'2122,"1"2"-2223,3 1-392,92-24-1506,-54 20 0,3 2 877,10-6 0,7-1 0,-1 3 1122,-10 7 0,-2 2 0,-3 0 0,-3-1 0,-3 0 0,-4 1 0,0 1 0</inkml:trace>
  <inkml:trace contextRef="#ctx0" brushRef="#br0" timeOffset="137016">18243 13517 27079,'46'-7'-734,"1"0"0,-16 3 1,2 0-1534,13-1 1,7-1-1,-4 1 1323,-2 1 1,-4 1 0,-4 0-1,-3-1 1,6 2 0</inkml:trace>
  <inkml:trace contextRef="#ctx0" brushRef="#br0" timeOffset="137541">19503 13108 22688,'-7'-6'3758,"2"1"-3646,-15-24 0,0-8 208,10 2-239,-9-9 0,7 1 9,31 8-18,20 7-49,1 12-152,-6 11 0,2 3 146,-1 5 0,2 5-562,21 11 0,0 6 548,-7 3 0,-4 5-3,-11-4 0,-1 3 0,-4 0 5,-2 3 1,-6 3-12,0 9 1,-6 3-1483,-9 5 0,-5 0 1457,2-10 0,-3 1-135,-4 0 0,-3 4 0,1-6-587,1-7 0,-1-2 487,-2 7 0,2-1-1271,7 17-2294,7-27 3831,9-3 0,-7-16 0,0-9 0</inkml:trace>
  <inkml:trace contextRef="#ctx0" brushRef="#br0" timeOffset="137807">19536 13363 24408,'58'-14'177,"1"-1"0,-1 0 0,-7 2 0,-2 1 0,1 1-110,2 3 0,0 1 0,-3 1-322,7-2 1,-5 1 276,-7 1 1,-4 1-40,19-1 685,-24 3-1738,-8 6-8761,-18 11 8244,-1-5 0,-7 4 0,-1-10 0</inkml:trace>
  <inkml:trace contextRef="#ctx0" brushRef="#br0" timeOffset="138274">21074 13731 26967,'-6'-45'203,"-1"1"1,3-14 0,3 3-188,4 20 1,2 1-1148,2-20 0,1-4 1131,-1 2 0,0 1 8,-1 9 0,0-1 12,-1-9 0,-3-2-155,-2 4 1,-2 1 179,-1 3 0,-1 1 0,-1 3 0,-2 5 562,-2 8-596,0 22-28,-1 28 28,-7 30-5,5-6 0,-1 5-182,-2 13 1,0 5 173,4-16 0,0 1 0,2 1-34,-1 3 1,2 0 0,1 0-61,1-1 1,1 0 0,3 0-118,2-3 0,3 0 1,3-1-289,2-3 1,2-2 0,4-1-1853,12 15 1,4-5 1929,0-10 1,-1-6 0,12 8 0,-17-26 0</inkml:trace>
  <inkml:trace contextRef="#ctx0" brushRef="#br0" timeOffset="138974">21620 13642 12287,'0'6'9275,"-1"-2"-5292,1-4-3451,16-23-62,-8 9-128,13-22-113,-13 10-105,-1-12-57,-1-16-401,-4 20 0,-1-3 348,0-7 0,0-1 11,0-5 1,-2 0 7,-1-2 1,-1 1-9,2 11 0,-2 1 92,-3-10 1,-2 4 62,-2 1-68,-3-8-84,6 37-40,1 11 7,-2 17 10,0 3-11,-4 16 1,-1 7 5,2-3 0,0 3-563,-4 20 0,0 3 529,4-2 1,3-1-48,3 2 0,3 0-689,5 0 0,5-1 299,4-2 1,4-2-818,5-4 1,2-2-1108,3-4 1,-1-4 2319,-3-9 0,-1-4 0,5 5 0,-14-20 0</inkml:trace>
  <inkml:trace contextRef="#ctx0" brushRef="#br0" timeOffset="139150">21406 13452 20005,'-6'-6'5097,"1"1"-4632,5 5-358,0 0-158,-11-60-162,43 38-62,-11-11 1,6 1-655,23 24 1,7 9-27,5-2 0,1 1-770,-20 2 1,0 0-1,0 1 1725,22 3 0,-5 1 0,-25-3 0,-4 1 0,20 4 0</inkml:trace>
  <inkml:trace contextRef="#ctx0" brushRef="#br0" timeOffset="139476">22197 13282 21192,'-3'-4'4896,"1"1"-3703,2 3-1232,-35-35 33,33 38 6,-18-14-11,48 57-20,-11-16 0,1 1-53,0 3 0,-1 2-48,-3 6 1,-2 0 92,3 12 61,-16 7 68,-13-41 151,-8-3 162,-1-12 62,7-16-45,9-10-112,12-13-279,14-6-29,16-1-352,17 5 352,-21 20 0,3 4 0,4 3 0,2 2-623,0 3 1,-1 4-3951,-3 4 0,-2 4 4573,14 7 0,-24 0 0,-16-6 0</inkml:trace>
  <inkml:trace contextRef="#ctx0" brushRef="#br0" timeOffset="159716">13168 14308 9201,'-3'-1'5651,"1"0"-1915,2 1-2901,-8-6-527,6 4-213,-5-4 6,9 6-101,0 0 162,3 0-16,0 2 548,20 3-408,-4-1-60,9 0 1,5 0-639,4-1 0,6-1 442,-2 0 1,7 0 0,1-1 0,-3 1-782,2 0 0,-2-1 1,5 0 742,-3 0 0,5 0 0,3-1 0,-1 1 1,-3-1-471,1 1 1,-2-1 0,0 0 0,3 0 460,0 0 0,2 0 0,1 0 1,1 0-1,-1 0-329,1 0 1,0-1-1,0 0 1,0 1-1,0-1 337,-1 0 0,0 1 0,1-1 0,0 0 0,1 0-5,-5 0 0,2-1 0,1 1 0,0-1 0,-2 1 0,-1-1-168,1 1 1,-1-1 0,-1 1 0,-2-1-1,1 1 179,10-1 0,-1 1 1,-2-1-1,-2 1-8,7-1 1,-4 0-1,-5 1-9,1 0 1,-2 0 457,4 0 1,-4 0-459,-18 1 1,-6-1 1716,-7 1-1624,-47 3-40,-17 0-2,-8 0 0,-8 0 268,14-1 0,-2-1 0,-4 0-284,0 0 1,-2 0-1,-4 0 1,-3-1-14,5 1 1,-5-1 0,-2 0 0,0 0 0,1 0 0,4 0-65,-10 0 1,4 0-1,-1 0 1,-5 0 69,14 0 1,-4 1 0,-2-1 0,-1 0 0,1 0-1,1 1 1,5-1-361,-4 1 0,4-1 0,1 1 0,0 0 0,-2 0 370,-9 0 0,-1 0 0,-2 1 0,0-1 0,1 1 7,8 0 0,0 1 1,-1-1-1,1 1 0,1 0 1,2-1-317,-11 2 0,1-1 0,3 0 0,0 1 303,5-1 1,1 1 0,1 0-1,3 0 170,-5 0 0,2 0 0,4 1-110,-5 0 1,2 0 0,-9 1 0,0 0 417,8-1 1,4-1-519,-7 2 1711,24-2-1660,41-3 134,50 0-138,-8-3 1,8 0-13,-15 0 1,4 0-1,2-1 1,3 0-22,-3 0 1,1 1-1,3-1 1,2-1-1,2 1-6,-4 0 1,3-1 0,3 1 0,0-1 0,1 1 0,-1-1 0,-1 1-198,-4 0 1,-1 0 0,0 0 0,0 1-1,0-1 1,-1 0 0,1 1 210,8-1 0,0 0 1,0 0-1,-1 0 1,0 0-1,-1 1-206,-2-1 0,-1 1 0,-1 1 0,0-1 0,-2 0 0,-1 1 196,-2 0 0,-2 0 1,-1 0-1,1 0 0,3 0-182,7 0 0,5 0 1,2 0-1,-1-1 1,-3 1-1,-5 0 182,-1 0 1,-5 1 0,-2-1 0,2 0 57,9 0 0,3 0 0,-5 0 0,-15 0-692,-5 0-9181,-25 1 9632,-21 1 0,-11 0 1,10 0-1</inkml:trace>
  <inkml:trace contextRef="#ctx0" brushRef="#br0" timeOffset="163182">19736 14364 19680,'54'-4'185,"-1"0"0,-10 1 0,2 0-1715,9-2 1,7-1 0,-1 0 1540,-5 2 0,-1 0 0,3 0-2,-5 0 1,3 0 0,2 0 0,0 1-326,-4 0 0,2 0 0,1 0 0,-3 1 0,-2-1 312,10 1 1,-3-1-1,0 1-3,-5 0 0,3 0 0,-3 1 0,-8 0 559,-2 0 0,-5 0-387,0 0 0,-9 0 65,-19 0-219,-54 1-17,-1 0 1,-6 0 287,7 1 0,-4 1 1,-1-1-283,-8 1 0,-1 0 0,-2 1 320,13 0 1,-2 0 0,1 0 0,-1 1-307,0 0 0,0 0 0,0 1 0,-1 0 19,-6 1 1,-1 1 0,0 0 0,3 0-686,-6 2 1,3 0 0,0-1 666,5 1 0,0-1 0,4 0 63,-8 3 1,6-1 28,-9 2 56,5-1 862,35-6-527,65-9-403,5-3-27,-4 2 0,6-2-53,-9 1 0,2-1 0,1 0-14,8 1 1,2-1 0,5 1-6,-7 0 1,5 0 0,2-1 0,-1 2 0,-5-1 3,-2 1 0,-4 1 0,0-1 0,4 1-17,-3 0 0,5 0 0,2 0 0,-1 0 1,-5 0-1,-7 1 0,17-2 0,-4 2 13,4-2 0,5 0 1,-11 1 2515,4-2-2758,-50 0 167,-67 2 75,13 5 1,-8 1-1,0 0-894,4 0 1,0-1 0,-1 2 895,-5 0 0,-2 1 1,-5 0-1,8-1 1,-3 2 0,-3-1 0,0 0 0,3 0-438,-8 1 1,2-1-1,-1 1 1,-2-1 450,6 1 0,-2-1 1,-1 0-1,0 1 1,1 0-121,1 0 1,-1 0-1,1 1 1,4-1-1,7 0 128,-13 1 0,3 0-49,1 1 1,-4 1 0,14-2 84,10 1 1707,38-3-1662,25-6-53,17-4 1,13-3-1,1 1-43,-2-1 1,1 0 0,2 0-8,-7 1 1,2-1 0,1 0-1,2 1 4,-3 1 0,2-1 1,0 1-1,1 1 1,-2 0-2,8-1 0,-2 2 1,1 0-1,3 0 79,-4 0 1,2 1 0,2-1 0,-1 1 0,0 0-96,2 0 1,0 1-1,0-1 1,-2 1-1,-4 1-348,-3-1 0,-4 1 1,-2 0-1,-2 0 365,9 0 0,-3 0 0,-15-1-36,-16-1-30,-54 2 0,-25 1 28,14 1 1,-4 0-1,-4 1 6,-6 1 1,-7 0 0,-1 1 0,3 0 26,9-1 0,2 1 0,-1 1 0,-3 0 15,-2 0 0,-3 2 1,-2 0-1,1 0 1,2 1 61,-2 0 1,2 0 0,0 1-1,-3 0-47,2 1 0,-5 1 0,1 1 0,2-1 0,4 0-9,-7 0 1,4 0 0,3 1 63,1 1 0,2 0 0,15-3 2035,17-4-1938,36-16-928,27-6 1,22-5 0,5 0 748,-16 6 0,4 0 0,3-1 0,-2 1 0,-3 0 0,2-2 0,-3 0 0,-1 1 0,1 1 0,-1 3 0,-1 0 0,1 0 0,0 0 0</inkml:trace>
  <inkml:trace contextRef="#ctx0" brushRef="#br0" timeOffset="169041">19806 14275 12290,'-51'3'861,"0"0"1,0 0-1,1 0 1,-11 0 0,2 1-1,9-1-534,14 0 1,6 0 77,-4 1-130,13-2 35,27-1-136,4-1 126,30-4-241,-11 1 0,5-1-26,11-1 1,7-1 0,0 0-565,1 0 1,0 1 0,3-1 533,-4 1 0,4 1 0,0-1 0,-4 1 2,0 0 1,-3 1-1,0 1-5,9-1 0,0 1 0,-2 0-157,-8 2 0,-2-1 0,-2 1 168,18-1 1,-4 1 30,-8 0 0,-10-1 42,-17 0-202,-31-1-31,-28 1 1,-9 0 478,15 0 0,-4 1-350,-10 0 0,-11 1 1,-2 0-1,7 0-383,-5 0 0,-3 2 429,8-1 1,-9 1 0,-4 1 0,4-1 0,7 0-467,7 0 1,6 1 0,-5-1 468,-10 1 1,-7 2-1,1-1 1,7 0 6,-6 2 1,5 0-595,-6 1 0,4 0 424,-3 3 826,43-4-490,56-6-141,13-4-468,-5-1 0,10-2 0,-3 1 415,-4 0 1,2 0 0,-1-1 1,6 0 0,3 0 0,-1 0-24,-3 1 0,0 1 0,0 0 0,0-1 12,2 1 1,1-1-1,-1 1 1,0 0 1,-3 0 0,1 0 0,-2 1 0,-2 0-2,8 0 0,-2 1 0,-6 0 47,4 1 0,-6 1 495,-11 0 0,-5 0-450,-1 1-18,-90 4-49,-3 0-5,17-2 0,-8 1 0,-2-1 1,5 1-277,-10 0 0,-4 0 311,10 0 1,-9 0 0,-4 0 0,2 0 0,6 0 348,-3 0 1,6 1-1,-4-1-318,2 0 0,-3 1 0,1-1 0,6 0 635,-8 1 1,7 0-608,10-3 0,15 2 456,26-3-366,28-4 0,20-4-169,-8 2 1,5 0-1,1 0-301,4-1 1,3 0-1,2-1 272,-2 1 0,4 0 1,0 0-1,-5 0-88,-5 1 1,-3 0 0,4 0 49,7 0 1,5 0-1,2-1 1,-4 1-289,2 1 1,-2-1 0,1 1 321,-6 1 0,2 0 0,-1 0 0,-5 0 0,10 0 0,-6 0 0,-13 2 0,0 0 0</inkml:trace>
  <inkml:trace contextRef="#ctx0" brushRef="#br0" timeOffset="187232">2531 16437 18453,'-8'0'3422,"2"0"-3422,6 0-380,0 0-113,51-47-938,-15 29 0,6 1 564,1-6 1,5-4 0,-1 5-109,11 3 1,2 4-1724,-7 5 0,4 1 0,-8 3 1995,-9 5 1,-3 4 894,10 2 1,-12 7-193,-40 32 0,-17-12 0,-7 0-280,1-3 0,-5 0 280,-4 1 0,-5 3 0,3-3 1861,-2 3 0,0-1-551,2-4 1,-1 2 0,4-2-575,3-3 1,3-1 403,-2 0 0,4-3 177,6-4-936,6 0-139,23-18 43,28-14-190,17-12-76,-15 7 0,2-1 34,4-4 0,0-1 31,-3-1 0,-1-2 59,-6 1 0,-2-3 30,-8 1 1,-3-3 100,-6-6 1,-5 1-68,-2-15-3,-10 17 1,-4 3-20,-4 6 1469,-14-17-450,3 12-515,2 5-135,4 8-274,12 14-196,2 4 434,2 1-602,4 7 112,9 10-17,14 14 0,16 16-17,-4-5-694,-6 0 1,-2 3-359,-14-9 0,-3 2-3858,6 17 1,-4 0 3699,-11-20 0,-4-3 0,-3 13 0,-1-33 0</inkml:trace>
  <inkml:trace contextRef="#ctx0" brushRef="#br0" timeOffset="211873">8018 16319 22951,'-22'-25'535,"0"1"0,-11-21-462,40 18-62,8-2-22,9 0-17,8 5-23,7 7 12,7 8-22,4 14-18,1 11-61,-3 15-384,-10 10 154,-13 7 193,-22-12 1,-4 1 148,-7 14 53,-5-12 1,-5-2 130,-14 5 164,-10 5 184,2-13 218,7-14 51,10-10-246,10-9-253,7-5-179,4-1-123,1 0-95,2 3 233,7 1-104,26 5-6,-5 1 0,3 2 0,3 2-424,23 15 407,-21-7 1,-1 2 2,-8-4 0,-2 4-23,6 18 1,-6 3 13,-7-1-144,-9 2 0,-9 0 184,-31 4-9,3-18 0,-5-1-165,-6 0 0,-6-4-844,6-6 1,-4-2 0,1-2 1000,-17 1 0,4-3 0,10-1 0,5-3 0,-10-4 0</inkml:trace>
  <inkml:trace contextRef="#ctx0" brushRef="#br0" timeOffset="212939">9330 16940 19406,'3'-8'2610,"7"-37"0,1-7-2297,-5 15-658,0-2 1,2-8 0,-3 5 487,-3 10 1,-2 0-66,1-12 0,-1-6-24,0 5 0,-1-3 1,1 1-29,-1 3 0,1 2 0,0-1 5,-1-21 0,1 1 64,-1 10 0,1 4 180,0-10 654,0 2-985,-1 30-11,1 19 269,-2 18-235,0 26 13,0-6 1,-1 6-810,-1 8 1,-2 6 0,-1 1 826,1-3 0,0 1 0,-1 1-21,-1 10 1,0 3 0,1-3-339,2-11 0,1-3 0,1-1-26,1 5 1,4-1-2247,5 2 1,4-3 2632,10 12 0,-1-11 0,-7-23 0</inkml:trace>
  <inkml:trace contextRef="#ctx0" brushRef="#br0" timeOffset="213389">9839 16886 25650,'15'-57'196,"0"1"0,0 0 0,0 0-51,-1-2 1,0 0-1329,-3 0 0,-1-2 1252,-2 10 0,0-2 1,-2 3-6,-1-4 0,-2 2 63,-2 5 0,0-2 0,-2 6 13,-1-19 357,-1 14 0,-1 4-284,-5 16 153,2 7-422,1 14-9,1 16 54,-1 15 2,0 9 1,1 4 8,-3 23 213,3-4 0,3 6-277,2-18 1,2 1 0,0-2-30,-1 11 1,4 2-319,3 1 0,4 4 1,2-6-1267,3-11 1,1-3 1049,2 8 0,3 0-3196,1-8 0,-1-5-6008,-2 1 9792,3 3 1,-18-29-1,-6-9 1</inkml:trace>
  <inkml:trace contextRef="#ctx0" brushRef="#br0" timeOffset="213532">9851 16706 24934,'31'-50'-543,"0"0"1,8 1-1,3 11 1,14 18 0,-1 4-1</inkml:trace>
  <inkml:trace contextRef="#ctx0" brushRef="#br0" timeOffset="214272">10420 16336 26133,'2'-6'-101,"15"16"101,6 13 0,3 4-6,16 18-22,-14-9 0,-3 3-56,-2 14 64,-9-23 1,-3 2-26,-12 24 96,-8-28 111,-6 3 68,0-22 39,0-17 67,3-16 95,4-17-17,6-13-117,15-5-509,-2 28 1,3 0 275,5 1 1,3 0-26,3 2 0,2 1-1627,3 1 0,0 3 1583,21-10-51,-12 17 0,1 4-700,-6 9 0,-1 2-141,1-2 1,0 5 896,0 10 0,-6 3 0,-13-3 0,4 9 0</inkml:trace>
  <inkml:trace contextRef="#ctx0" brushRef="#br0" timeOffset="214789">12356 16341 26810,'4'-33'76,"-1"1"0,-2 2-82,-8 73 0,-2 12-1053,3-12 1,0 1 1047,0 13-9,1 4 1,2 3-15,3-20 0,1 1-272,4 2 0,1 5 0,0-6-67,1-6 0,1-2-814,8 9 0,0-4-2620,1-8 3807,-1-2 0,-8-18 0,-6-10 0</inkml:trace>
  <inkml:trace contextRef="#ctx0" brushRef="#br0" timeOffset="215066">12050 16759 15967,'-7'-2'7326,"2"0"-6273,5 2-96,0 0-973,-45-23 38,50 17 17,-33-18 84,59 22 1,18 4-12,-8-3 0,1-1-438,9 1 0,2-1 455,6-3 0,3-2-14,-19 0 1,0 0 0,1 0-373,-1-1 1,0 1 0,1-2 353,3 0 0,1-2 0,-5 2-41,-3 0 0,-4 1 53,3-1 1,-5 3-88,-6 1-33,10 3-2633,-30 23 2065,-6-4 1,-4 7 0,-4-14-1</inkml:trace>
  <inkml:trace contextRef="#ctx0" brushRef="#br0" timeOffset="218841">9284 16970 13183,'-3'1'7768,"0"0"-6855,3-1-464,3-30 72,3 10 235,6-38-549,-1 31 6,-4-3 0,0-2 11,1-31-152,0 0-189,-5 30 1,-1 1 290,0-22-15,0 16 1,-1-2-40,0 1 1,0 0-62,0 2 0,-1 0 143,1-23-51,-1 16-28,-2-13-87,-1 25 1,0-1 2,-4-21-16,-3-7-233,5 26 238,1 5 106,2 6 129,0 9 81,0 1-254,0 10-79,1 4-84,-1 0 189,1 0-351,-1 3 201,2 2 1,-1 28 44,1-11-11,0 25 11,0 3-20,-1-18 1,0 4-1114,-2 12 1,-2 7 0,1-3 1115,0-1 1,0-1-1,-1-3 1,0 3-1,0-3-409,1-1 1,1-3 405,1 1 1,0 1-284,1 8 1,1 0 280,3-7 0,3 0-17,5 0 0,4-2 17,9 9-37,-3-21 0,4-5-1213,13-4 1261,14-1 0,-23-12 0,-5-6 0</inkml:trace>
  <inkml:trace contextRef="#ctx0" brushRef="#br0" timeOffset="233717">14400 16058 18705,'19'-52'1531,"1"-1"0,2-2 1,0 7-1252,0 7-334,-5 14 1,1 2 394,7-6 145,2-1-256,-9 12-160,-9 11-92,-8 11 72,-9 17 57,-11 22-71,2-8 0,-1 3-26,-6 8 0,-1 3-20,5-7 1,-1 3 0,2-2-1660,-4 8 0,2 0 1663,2-4 1,5-1 0,6 11-7,18-25 40,10 0 84,33-14-72,-11-13 2,-5-9 0,2-4 16,-10-3 1,-1-4 73,13-10 0,-1-3-17,-7 3 0,-3-1 22,1-5 0,-3 0 132,5-17-135,-14 17 68,-5 5 53,-9 20-272,-1 0 3347,-3 7-3436,-1 11 84,0 0 33,2 22-28,-1 4 0,0-1 0,0 1-44,-1 17-1032,0 10 1,1 0-560,3-9 199,-2-5 1,4-1 1452,22 1 0,-16-27 0,9 5 0</inkml:trace>
  <inkml:trace contextRef="#ctx0" brushRef="#br0" timeOffset="233940">15521 16285 17574,'-4'0'6766,"0"-1"-5091,4 1-1692,4-19 12,17 10 27,11-17-22,7 18-207,0 2 0,1 0-1020,13 2-1182,-9 1 1,0 1 2408,9 4 0,-20 0 0,-15 0 0</inkml:trace>
  <inkml:trace contextRef="#ctx0" brushRef="#br0" timeOffset="234573">16569 16094 16499,'-3'-9'4710,"0"1"-2956,3 8-1144,14-69-1071,1 33 603,-2-9 1,3 1 87,11 9-129,-6 10 89,14 0-156,-17 15 313,27-3-336,-13 14-11,16 8-11,-14 4-73,13 27-6,-22-2-16,-9-9 1,-4 2-7,-9 29 89,-9-28 1,-4-1 33,-12 20 45,-4-17 0,-2-3 435,-1-2-228,-1-4 0,0-4 427,6-10-74,-5-1-292,17-17 4,8-1-233,1-10-83,15-1-1,7 2-22,17 4-1,9 10 12,-7 7-16,13 10-7,2 14-22,-2 3 17,-5 2-112,-17 13 73,-20-21-151,-28 30-129,-22-28-558,5-8 0,-4-3-1198,-4-5 0,-1-4 1469,4-2 0,1-1 0,-12 0 0,23-3 0</inkml:trace>
  <inkml:trace contextRef="#ctx0" brushRef="#br0" timeOffset="236282">13918 16979 12225,'-4'0'6211,"1"0"-4171,3 0-1066,3 7-257,17 0-381,0 4 286,38-4-398,-21-5 0,4-2-726,0-1 0,3-1 0,4 0 547,10-1 0,4-1 0,5-1-490,-18 1 0,3 0 1,2-1-1,2 0 0,0 0 1,-1 0 453,-1 0 0,1 0 1,0 0-1,0 0 0,0 0 1,0 1-320,1-1 1,0 0 0,0 0 0,1 0 0,-1 0-1,1 1 315,3-1 1,-1 0 0,2 1 0,-2-1-1,0 1 1,-2 0-158,1 0 0,-2 1 1,-1-1-1,1 1 0,4 0 162,-3 0 1,2 0-1,3 0 1,1 0-1,-1 0 1,-1 1-1,-2-1-93,-1 1 0,-1 0 1,-1-1-1,-1 1 1,0 1-1,2-1 97,2 0 0,3 1 0,-1-1 0,0 1 0,-4 0 0,-3 0 89,-1 0 1,-4 1-1,-1-1 1,0 1-144,17-1 1,0 1 0,-6 1-316,-5 0 1,-3 1 354,0 0 0,-4 1 0,0 1 0,-29-1 0</inkml:trace>
  <inkml:trace contextRef="#ctx0" brushRef="#br0" timeOffset="237216">15774 17438 22071,'10'-10'326,"-2"3"-287,-9 9 84,0 4 57,-5 2 32,-5 5 24,-9 5-124,0-4 168,-12 5 358,-4-9-39,2-2 1,-1-12-219,15-11-152,5-11-105,3-9-74,6 5 90,4-17-112,7 20-6,8-10-50,10 18-5,13 7 22,12 11-51,9 15 14,-25-2 1,-2 4-309,0 5 0,-3 3 244,-3 3 0,-4 2 22,-4 4 0,-8 3 56,-8 2 1,-7 2 33,-12 5 0,-5-2-376,1-7 0,-7-1 377,-9 0 1,-7 1 0,1-3-937,-6-2 0,1-3 957,10-4 1,-2 0 0,2-3 209,-13-2 0,5-9 82,5-14-40,-7-15 85,35-15-208,8 4 534,15-9-612,10 18-79,23-3 34,20 19-147,-22 9 0,3 6 77,6 3 0,-1 5 0,2 5 0,-2 5-521,-3 4 0,-3 3-4353,-6 2 1,-4-1 4648,-9-8 1,-4-2-1,4 10 1,-17-27 0</inkml:trace>
  <inkml:trace contextRef="#ctx0" brushRef="#br0" timeOffset="245908">18659 16660 24340,'-51'-7'676,"0"-1"0,1 1 0,6 0-446,12 1-214,7 0-122,21 2 50,23 0-22,27-1-48,-8 2 0,4 0-438,10 0 1,3 0 109,5 1 0,0 0-872,-1 0 1,-2 1-403,-6 2 0,-3 2-905,-11 1 1,-4 3-2034,2 16 3299,-44 11 2269,-11-11 0,-6-1 565,-12 4 1,-5 0-572,-6 2 1,-2 0 402,-3 0 1,0-1-359,2 0 0,0-2-6,3-1 1,3-2-577,-7 5 444,14-9-551,38-14 878,18-3-1013,24-7-1636,6-4 1,3-1 1487,-13 2 0,2-2 6,1 0 1,2-2 0,-2-1 226,-3-2 1,-1-1-175,7-5 0,-2-2 25,-6-1 0,-4-3 50,-4-4 1,-4-1 25,2-11 157,-12-10 290,-28 21-329,4 7 274,-17-2 476,9 12-666,4 4 3388,3 2-3338,10 8 561,0 0-919,2 2-51,0 4 22,23 29 1,9 9-456,-9-6 446,0-3 0,4 6 0,-6-4-215,-7 18-311,-14-8 1,-6 1 159,0-14 1,-5-1-1698,-14 16 0,-7-2 2078,-1-13 0,0-4 0,-12 14 0,2-8 0</inkml:trace>
  <inkml:trace contextRef="#ctx0" brushRef="#br0" timeOffset="247339">20510 16520 21545,'-21'-47'480,"-1"-1"0,5 0 0,10 6-183,28 11-79,18-6-143,-5 17 1,3 4-2308,17-5 2234,-10 10 1,2 4-47,17 9 160,-23 4 0,0 4-189,-3 4 0,-2 5-123,0 13 0,-4 3 56,6 14 42,-20-9 0,-8 0 59,-23 12-1145,-7-12 1,-5-2 1219,7-11 1,-4-3 111,-24 14 1,0-4-15,3-10 160,-1-4 0,1-3-42,11-10 1037,-15-3-942,34-15 62,5-14-381,18-5 0,15-7-11,6 15-6,24 3-17,-1 12 1257,-19 5 1,2 3-1263,1 4 0,-1 4-1,0 3 1,-1 4-25,-2 3 0,-2 3 2,-3 1 1,-4 4-43,-7 6 1,-7 2-15,-17 26 45,-14-3 45,-14-25 0,-8-6-417,10-10 0,-2-1 422,-7 3 1,-1-2-45,-1-7 0,-1-5-2102,3-7 1,0-2 1098,7 0 0,1-1 1042,-4-7 0,6 0 0,20 6 0,4 0 0</inkml:trace>
  <inkml:trace contextRef="#ctx0" brushRef="#br0" timeOffset="247849">21656 16992 20460,'-3'0'4448,"1"0"-3267,2 0-789,65-95-286,-38 57-332,1-2 1,4-8 0,-5 5 284,-10 11 0,-4 0-13,0-8 1,0-5 0,-2 2-25,0-3 1,-3-3 2,-3 4 0,0-5 0,-2-2 1,-2 6-798,-3-13 1,-3 3 782,4 10 0,-1-1 1,-2 3 13,-5-8 0,-1 7-79,-6-5 99,-2 4-107,4 26 17,3 25 595,1 25-533,3 8-62,3 17 1,1 4 633,2-23 0,1 1-585,1 6 0,2 8 0,0 1 0,2-5-679,3 14 0,2-2 663,1-3 1,2 3 0,0-5 0,1-5 0,3-2-118,2-6 0,2 0 0,0-4-129,-4-9 1,1-1-2045,17 22 0,2-2 1635,4-8 0,-5-6 1,-16-19-1</inkml:trace>
  <inkml:trace contextRef="#ctx0" brushRef="#br0" timeOffset="250066">22375 16838 22190,'0'5'2341,"2"-14"-1989,1-9 24,4-16-12,1-8-73,0-12-2288,-5 18 1,-1 0 2057,0 4 1,0-1 44,-3-14 1,-2-4 150,-3-5 0,-1-1-98,0 4 1,0 0-200,-2-3 1,-1 6 229,-2-2-78,4 24-56,3 15 2751,1 10-2840,2 12 1043,-2 15-1033,0 27 17,2-12 1,-1 3 121,1 10 0,1 4-178,0 5 1,1 2-530,2-18 0,0-1 0,2 1 230,0 0 1,0-1 0,3 0-275,0-2 0,3 0 0,0-1-1272,6 17 0,1-4-174,-2-13 1,-1-4 2080,1-2 0,-2-6 0,-3-8 0,-2-4 0</inkml:trace>
  <inkml:trace contextRef="#ctx0" brushRef="#br0" timeOffset="250239">22193 16721 19104,'-2'-5'3926,"0"1"-3842,2 4-151,45-67-174,2 41-553,-3-13 1,5 3 143,-9 26 0,2 6-1022,-2-1 0,0 0 1672,1 1 0,-3-1 0,4 1 0,-8-1 0</inkml:trace>
  <inkml:trace contextRef="#ctx0" brushRef="#br0" timeOffset="250566">22817 16404 25668,'-22'-12'-62,"16"12"-27,44 38-35,-13-16 1,0 3-392,4 3 0,-1 3 64,-1 2 1,-2 3-298,-5 12 1,-3 0 606,-6-15 1,-3-1 148,-6 11 1,-8-5 473,-12-6 457,-12-2-65,-2-17-389,9-9 495,1-22-476,16-8-145,6-21-147,19-3-170,-2 23 0,3 2 2,5 0 0,4 2-36,3 0 0,2 3-472,5 1 0,1 2 209,4 2 1,2 3-1077,3 2 1,1 2 744,6 3 0,-3 1 1,8 1-1,-10 2 1</inkml:trace>
  <inkml:trace contextRef="#ctx0" brushRef="#br0" timeOffset="250965">24624 16640 22845,'1'-53'1308,"0"0"1,0 6 0,0 8-822,1 11-453,-1 16-84,-1 8 5,0 15 56,0 15-31,2 5 1,0 4-63,1 2 1,0 1-396,1 2 0,0 2 15,2 3 0,0-1-1132,-1-5 1,0 0-2317,0 10 0,0 1 3910,-2-8 0,-1-4 0,-1 12 0,-1-25 0</inkml:trace>
  <inkml:trace contextRef="#ctx0" brushRef="#br0" timeOffset="251223">24394 16809 25668,'23'-23'78,"-1"0"1,18 0-1,7 7-59,10 10 1,4 5-1278,-10-2 1,2 0 0,1 0 1268,-2-1 0,1 1 0,-1-1 0,-5 1 0,-1-1 1,-2 0-154,13-1 0,-4-2 147,-12 2 1,-4-1 785,13-3-1295,-22 3-3339,-15 2 3843,-7 2 0,-6 1 0,0 0 0</inkml:trace>
  <inkml:trace contextRef="#ctx0" brushRef="#br0" timeOffset="251672">26895 16013 23583,'-5'-44'676,"-1"0"1,1 0-1,-2-16 1,0 6-302,1-1 171,1 21-535,3 26 130,1 7-152,1 10 99,2 12-77,4 24-70,-1-2 1,0 5-152,-2 2 0,0 2-776,-1-6 1,-1 2-1,-1-3 160,-1 6 0,-3 0 826,-2-6 0,0 3 0,0-7 0,-3 6 0,2-14 0,0 0 0</inkml:trace>
  <inkml:trace contextRef="#ctx0" brushRef="#br0" timeOffset="251966">26295 16742 19571,'-56'9'1353,"-1"0"1,1 0-1,11-1-961,26-4 735,6 0-611,34-5-214,27-3-212,-5 0 0,4-1-1015,-4 1 0,3 0 953,0 0 0,5 0 0,1 0 0,8-1 0,1 0 0,2 1-32,-16 0 0,1 0 0,0 1 0,1-1-350,6 0 1,2 0 0,0 1 0,-4-1 336,4 0 0,-3 1 1,0-1-11,-4 1 1,-1 0 0,-2 0 1,5 0 0,-1-1-258,10 0 0,-5 0-490,-22 1 1,-2 0-1718,10 0 1,-1-2 2489,4-1 0,-20 3 0,-13 1 0</inkml:trace>
  <inkml:trace contextRef="#ctx0" brushRef="#br0" timeOffset="252489">27791 16327 12264,'-8'0'9830,"2"1"-8077,6-1 706,0 0-2195,-14-56 408,31-4-946,-20 19 1,1-2 343,17-1 0,2 0-28,-9 9 0,-2 0-39,2-15 0,0-2-513,-1-4 1,-2-2 534,0-2 0,-2 0-8,0 1 0,-1 1 2,-1 7 1,-1 2 13,-2 7 1,-1 4 45,-4-14-57,-1 21-44,1 18-17,2 10 562,-3 14-529,-7 17 17,-4 24-3,7-14 1,1 2 377,2-6 1,1 3-401,2 4 1,1 4 0,2-3-462,4 5 0,1 0 269,1-2 1,2 2 0,2-2-1279,9 10 1,5-4 908,-4-11 1,6-2-1183,4-5 0,5-1 1,0-4-2118,4-5 1,1-2 1487,8 6 0,1-5 1999,-7-13 1,-6-4-1,-16-2 1,-4-3 0</inkml:trace>
  <inkml:trace contextRef="#ctx0" brushRef="#br0" timeOffset="252849">28347 16166 27807,'20'-56'571,"2"-1"-397,0 10-101,-3 4-50,-4 8 0,-1-3-1338,-1-13 0,-2-3 1315,0-4 0,-1-3 0,-4 13 0,-1-2 0,-2 2 0,-4-10 0,-3 3 0,1 9 0,-3 3 0,-9-14 792,3 27-792,2 19 426,3 11-426,-4 14 0,-4 20 0,4 7 0,1 4 204,3-10 0,1 2-204,1 3 0,1 5 0,4-2 0,4 4 0,5 0-63,4 12 1,4 1-204,6-3 0,5-1-146,1-4 1,3-1-300,-1-4 0,2-2-3835,-2-4 1,0-4 3850,8 9 0,-11-16 0,-21-25 1</inkml:trace>
  <inkml:trace contextRef="#ctx0" brushRef="#br0" timeOffset="253015">28436 15961 22823,'-46'-25'866,"1"1"0,2 2 1,15 2-789,33 4-100,23 0-40,1 7 0,4 2-123,12-2 0,4 2-1047,9 1 1,2 0 21,-18 4 0,0-1 1,1 1 1209,2 1 0,0 0 0,-4 0 0,-4 1 0,-4 0 0,25 0 0</inkml:trace>
  <inkml:trace contextRef="#ctx0" brushRef="#br0" timeOffset="253722">29039 15834 18744,'0'-4'5949,"0"1"-5209,0 3-712,35-14-39,-18 19 11,38 4-56,-26 29-15,-11-12 1,-1 2-6,-1 1 1,-3 0-15,-3 5 1,-2-2 61,0 9 72,-13 1 108,-6-32 116,-3-2 86,3-16 491,14-32-643,6 8-230,13-23 342,14 10-124,9 1-156,-15 19 0,2 0-15,6 2 1,2 4-65,-7 6 0,-1 3-112,29-5-800,-8 22-2538,-13 9 3495,5 17 0,-21-14 0,-8 2 0</inkml:trace>
  <inkml:trace contextRef="#ctx0" brushRef="#br0" timeOffset="254382">26758 16742 13038,'-48'-4'1700,"0"-1"1,3 1 0,11 1-1169,27 2 1691,12-4-2033,10 2 45,26-4 0,10-2-126,5 2 1,6 0-889,-14 2 1,5-1 0,1 0 0,-2 0 804,6 0 0,-1 1 1,3-1 15,-11 2 1,3-1-1,1 1 1,1-1-1,-2 1-6,8-1 1,0 0-1,0 1 1,3-1-22,-12 1 0,2 0 0,2 0 0,0 0 0,0 0 0,0 1-4,-1-1 0,-1 1 0,1 0 0,0-1 1,1 1-1,-1 0-6,5 0 1,1-1-1,0 1 1,0 0 0,-3 0-1,-3 0-1,5 0 0,-5 0 1,-1 0-1,3 0-1,-4-1 1,4 1-1,-1-1 1,-4 0-1,-7 0 189,6-3 1,-5 1-235,6 0 0,-6 0-597,-10-1-301,-38 6-415,-5 2-8476,-35 7 8116,18-2 1,-13 2-1,30-6 1</inkml:trace>
  <inkml:trace contextRef="#ctx0" brushRef="#br0" timeOffset="254831">27563 17439 23448,'-16'-42'295,"1"1"1,-1-1 0,-2-15-1,13 8 226,40 12-468,-1 18 0,2 4-19,16 3-20,-14 6 0,2 3-28,-7 8 0,-2 4 8,0 5 0,-2 3-2,-2 6 0,-4 3-195,10 19 169,-22-8 1,-8 1-23,-20 16 30,-1-13 1,-4-2 8,-9-7 1,-4-3 24,-1-1 0,-2-2 14,0-3 1,1-2 73,5-4 1,1-1-30,-16 5 256,20-8-239,16-9-40,12-1 74,29-6-107,24 1-104,-7-1 1,7 0-887,-11 1 1,3 1-1,1-1-395,9 0 0,3 1 0,-1-1 997,-2 1 0,-1 0 0,-4 0 1,6 0-1,-7 0 0,10 0 1</inkml:trace>
  <inkml:trace contextRef="#ctx0" brushRef="#br0" timeOffset="256939">30078 16325 20593,'-9'0'3120,"2"0"-3014,7 0 40,0 0-258,17-2-409,33-3-269,-12 2 0,2-1-1865,12-1 0,1 0 2655,1 1 0,-3 0 0,6-1 0,-12 4 0</inkml:trace>
  <inkml:trace contextRef="#ctx0" brushRef="#br0" timeOffset="257147">30072 16583 26323,'41'11'102,"0"0"1,2-2 0,1-5-92,4-14 1,1-4-560,-1 2 1,-2 0 404,-3 0 1,-1 0-598,-7 1 1,-2 0 739,17-12 0,-24 11 0,-12 1 0</inkml:trace>
  <inkml:trace contextRef="#ctx0" brushRef="#br0" timeOffset="257573">30560 16162 20263,'-4'-7'4917,"1"1"-4486,-12-24 1,-3-5 162,1 9-426,-5-12 0,0 3 22,6 24-123,2 5-95,4 12-33,4 8 72,4 14 0,8-2-11,10 0 0,6 0 8,4-5 1,3-1-329,16 12 1,3 0 319,0-1 0,1-1-422,-3 3 1,-3 3 370,-7-1 1,-8 3-71,-10-1 1,-10 1-194,-14-1 1,-9 0-634,-11-1 1,-6-2 946,-14 4 0,0-3 0,17-15 0,2-2 0,-24 16 0</inkml:trace>
  <inkml:trace contextRef="#ctx0" brushRef="#br0" timeOffset="258780">31241 16130 19886,'9'-39'298,"-1"1"1,1 2 0,4 4 1611,29-1-1815,2 11 534,2 6-595,4 14-57,-10 13-33,8 9 17,-11 13-23,-15 9-27,-21 17 61,-9-18 5,-5-11 1,-5-2 50,-16 5 42,7-11 0,0-1 8,-10 4 96,-5-1 89,26-18 350,1-3-467,8-8 1034,8-10-1208,19-6 28,-3 2-6,16 4 23,5 11-12,6 5 12,-9 6 0,0 2-17,12 6-3,-12 7 0,-3 3-30,-6 10 16,4 9 0,-21-3 0,-29-2 12,3-9 19,-7-10 0,-5-3-34,-5-6 1,-1-2-507,-22 7 363,15-8 1,1-4-1977,-11-10-326,12 0 1788,7-10 0,28 9 0,2 0 1</inkml:trace>
  <inkml:trace contextRef="#ctx0" brushRef="#br0" timeOffset="259013">32161 16332 21741,'-3'-2'2958,"0"1"-2628,3 1-341,-60-12-124,37 9-537,-13-4 0,4 1-2946,23 6-2202,5 2 5820,6-2 0,1 2 0</inkml:trace>
  <inkml:trace contextRef="#ctx0" brushRef="#br0" timeOffset="259631">32515 15950 24889,'-19'4'470,"1"0"-290,-13 8 27,-12-3-72,-4-3-18,-9-4-5,14-8-50,12-1 134,1-5 17,12 3 39,1-1-107,8 4-66,4 2-40,4 3-33,0 1-68,0 4 28,1 1 34,1 17 12,0 3 16,0 14-23,-4-10 23,-4 16-39,-1-17 11,-2 11-17,4-16 23,2-11 27,2-5 119,2-6 32,4-3-38,8-5-56,10-7-68,1-2-44,24-15 44,-10 11 28,18-8-55,-8 15 33,-1 6 5,-4 11-16,-12 3-39,2 18 5,-7 16 0,-4 4-33,-6 14-1,-19-9 29,-6-11-185,-29 11 67,12-27-154,-3-5 0,-4-2-2985,1-9 1,0-3-654,-21 4 3365,-8-12 0,45 1 0,3-4 0</inkml:trace>
  <inkml:trace contextRef="#ctx0" brushRef="#br0" timeOffset="259873">32518 15862 20778,'-5'0'3915,"1"0"-1646,4 0-2197,31-11-27,-1 0-40,0 1 1,2 0-50,9-2-326,11-1-2229,-6 6-7232,-4 2 9262,-10 3 1,-21 2 0,-9 0 0</inkml:trace>
  <inkml:trace contextRef="#ctx0" brushRef="#br0" timeOffset="260280">32870 16320 27214,'22'-40'169,"0"-1"1,-2 3 0,-6-4-83,-12-17 0,-7-3-629,2 11 0,0-1 570,-1-10 0,-1 2 17,1 14 0,1 4 30,0 6 1,1 3 64,-1-15 320,1 18-381,2 14 142,0 10-249,0 5 39,2 35-11,4 11-14,0-3 0,1 4-237,1 3 1,2 2 90,0 4 1,1 1-110,-2 0 1,0-1-206,0-4 1,0-1-256,-3-6 1,-1-2-476,-1-6 1,-1-3-3307,0 17-732,-3-20 4472,-2-14 1,1-12-1,-2-2 1</inkml:trace>
  <inkml:trace contextRef="#ctx0" brushRef="#br0" timeOffset="260406">32925 16220 17508,'-8'-42'769,"-1"-1"0,1 3 0,3 8 1572,7 15-2358,12-7-415,13 8-2481,23-6 2330,3 8 0,-16 6 0,-14 3 0</inkml:trace>
  <inkml:trace contextRef="#ctx0" brushRef="#br0" timeOffset="261489">32970 16231 24721,'30'-3'1317,"-5"-6"-1200,-19-4 130,0-23-141,-2 0-56,-3 5 1,1-3 21,-2-2 1,-1-1-3,-1-6 0,0-2-1054,0-5 0,-1 0 1018,-1-3 0,1-1 30,0 0 0,1 0 6,-1 4 0,1 2 25,-1 7 1,1 3 562,-6-18-529,0 21-50,0 16-68,2 10-28,-3 10 11,-10 25-22,1 0 45,0 6 0,-1 5-14,3-1 0,2 2 95,-5 12 0,2 3-93,2 3 1,3 0-37,3 2 1,3-1-217,5-1 0,5-1 132,4-2 0,3-1-148,5-3 0,4-1-624,3-4 1,2-2-562,-1-4 0,3-2 1448,1-6 0,0-4 0,2 4 0,-5-14 0</inkml:trace>
  <inkml:trace contextRef="#ctx0" brushRef="#br0" timeOffset="262073">33067 16340 24340,'30'-21'691,"1"0"0,-3-2 0,-6-1-389,-14-4-145,-3-14-95,-4 8 10,2-22-507,0-2 510,0 18 1,1-2 30,1-13 1,0 1-4,-1 8 1,0 1-54,0 3 1,0 2 151,-1-16 119,-3 27-209,-2 1-39,-1 12-79,0 9 12,-1 4 5,0 10 422,-2 10-422,-4 32-33,4 12-994,3-16 0,2 0 974,2-11 0,2 0-126,3 11 0,3 0-345,1-9 0,2 0-193,3 6 0,2 2-2419,2 0 1,1-1 3124,-5-10 0,0-2 0,8 13 0,-14-22 0</inkml:trace>
  <inkml:trace contextRef="#ctx0" brushRef="#br0" timeOffset="262213">33275 16135 11390,'-3'-5'9830,"1"1"-7886,2 4-1966,-17-60-359,23 38-658,1-14 0,4 4-888,21 23 1248,2 3 1,-1 3-1,-13 1 1,11-1 0</inkml:trace>
  <inkml:trace contextRef="#ctx0" brushRef="#br0" timeOffset="262574">33531 15878 11357,'-6'-2'9326,"1"0"-3764,5 2-5495,-38-39-50,54 29-17,-14-21-20,26 35 1,9 10-392,18 9 346,-25-3 1,-2 4-188,5 22 36,-16-15 1,-3 3-231,-6 7 1,-7 1 316,-6-8 0,-4-2 137,-5 4 1,-5-6 47,-14 2 173,-13-11 415,11-17-184,7-9-247,9-5 465,37-33-269,8 2-1760,-3 11 0,3-1 1469,14-10-45,-14 21 0,1 1-318,26-7 256,-22 6-27,3 6-225,-37 11-2134,3 10-1266,0 1 3641,0 8 0,0-8 0,0-1 0</inkml:trace>
  <inkml:trace contextRef="#ctx0" brushRef="#br0" timeOffset="263780">31648 16758 15676,'-60'10'1210,"0"0"1,-1 0 0,7 0 0,2-1 0,7 0-959,-11 6 129,9 1-106,22-5-208,6-3 45,9-2 582,52-2-593,-6-3-832,19 1 1,9 0 761,-20-1 1,2 0 0,3 0-427,-1 1 0,2-1 0,3 2 0,2-1 378,0 1 0,4 1 0,0-1 1,0 1-1,-2 0-545,4 0 0,-1 0 0,-1 1 0,0-1 532,4 0 1,2 1-1,-3-1 1,-7 0 34,8 0 1,-8-1 53,-11-2 0,-9 0 30,-17-1-77,-40 2-46,-33 2 11,3-1 0,-4 0 31,11 0 1,-2 0 15,1 0 0,-3 0 1,-2 0-18,-7 0 1,-2 1-1,-1 0 10,1 0 0,-2 0 0,0 0 1,10-1 0,0 0 0,0 1 0,3-1 15,1 0 1,3 0 0,3-1-17,-5 1 0,5 0 8,6 0 0,5 0 1171,6 0-1145,19 1 21,36-3-50,7-1 1,4 1 945,-2-1 1,4 0-964,4 0 1,5 0 0,0 0-406,-3 0 1,1 0 0,3 0 397,5 0 1,4 0-1,1 0 1,-3 0 5,-10 0 0,-2 1 1,-1-1-1,1 1 9,17-1 0,-1 0 0,-7 0 15,-11 1 0,-8 0 1276,1-1-1410,-65-1 5,-33 1 81,3 0 1,-5 0-409,9 0 0,-3 0 418,5 1 0,-7 0 1,0 0-1,5 0-194,-8 0 0,-3 0 256,14 0 1,-8 0 0,-3 0-1,2 0 1,8 0-442,4-1 0,5 1 0,-1-1 430,-9 1 0,-2-1 0,8 0-327,-15 0 925,64 0-291,25 0 0,13 0-199,7 2 0,8-1 1,2 1-120,-11-1 1,2 0 0,1-1 0,2 1 34,1 0 0,3 0 0,2-1 0,-3 1 0,-5-1 133,5 0 0,-5-1 0,0 0-180,4 0 1,0-1 0,-8-1 34,-10-3 0,-6-2 395,17-10-1216,-7-6-3301,-26-2 4069,-18 4 0,0 8 0,-5 5 0</inkml:trace>
  <inkml:trace contextRef="#ctx0" brushRef="#br0" timeOffset="273464">23819 13236 22963,'-20'-12'-700,"73"-4"184,-2 11 0,8 1-1403,-4 0 1,6 0-1,-1 0 1261,-5 2 1,0 0 0,-1 0-490,-4 2 1,-1-1 0,-3 2-950,9 2 0,-8 4-1343,0 12 3439,-44 1 0,-38 4 0,-18-1 296,5-5 1,-5 1 373,1-1 0,-5 2 0,1-2 280,4-1 0,0-2 1,1 0-162,1 0 0,0 0 0,1-1 150,5-1 0,0 0 1,3-1-13,-11 4 0,5-2 486,12-4 0,5-1-1195,-4 1-35,24-6-83,15-4 231,40-8-427,-13 1 1,3-1-408,21-4 0,4-3 309,-17 4 0,1 0 0,1-2-90,11-3 0,1-2 0,-4 1 163,4-1 1,-3-1 4,-11 1 0,2-1 1,-8-1 995,12-18-676,-26 14 1,-5-1 203,-4-19 2,-27 4-180,-6 12 604,-29-2-100,16 16 161,-9-3 1437,21 8-1705,10 4-167,7 3-488,2 1-45,2 4 79,5 9 11,6 11-34,9 15-84,2 10-235,-3 12-90,-11-27 1,-2 1-337,1 22 762,-7-7 0,-2-4 0,0-13 0,-3 25 0</inkml:trace>
  <inkml:trace contextRef="#ctx0" brushRef="#br0" timeOffset="274098">25595 13198 24318,'-52'-8'41,"1"1"0,0 3 0,3 10-47,8 17 1,5 8-468,4-2 1,4 2 432,8 0 1,5 0-33,8 26 44,17-14 15,16-15 0,6-4 7,-3-9 1,3-3 16,16 5 1,2-3-418,-4-7 1,0-5 436,-1-4 0,0-3 39,-3-3 0,-2-3-308,-4-4 0,-2-2 355,12-14 40,-24 1 0,-5-4 17,-4-19-99,-8 14 1,-6-1-40,-8 8 1,-6 2-12,-6 3 1,-5 3-10,-8 4 1,-3 4-9,5 3 1,-1 4-29,-18 1 1,2 4-217,-6 7 101,19 0 1,5 6-555,8 16 585,19 15-1610,20 9 56,0-21 0,3-1-1421,21 18 3079,0-17 0,-1-3 0,-10-7 0,19 6 0</inkml:trace>
  <inkml:trace contextRef="#ctx0" brushRef="#br0" timeOffset="274405">26176 13297 23063,'-12'-40'412,"1"1"1,1 1 0,0 14-559,0 28 46,0 11 32,5 13 24,1 12 4,11 8 1,7 0 28,11-2 28,6-8-17,-5-13 235,4-5 118,-12-15-12,4-7-89,-6-14-28,1-12-10,-2-10-97,1-6-89,-1 0-134,4 2-264,4 8-521,9 8-985,9 11-2359,8 8-676,-7 9 4911,0 6 0,-27-3 0,0 0 0</inkml:trace>
  <inkml:trace contextRef="#ctx0" brushRef="#br0" timeOffset="274955">26819 13367 18459,'0'7'5248,"0"-1"-4312,0-6-242,0 0-688,3 3 22,2-2 34,9 1-1,6-6 29,6-3 50,0-5 84,-2-2-11,-6-5-51,-5-5-16,-5-6-6,-4-1-17,-5-1-33,-6 6-12,-5 5 0,-6 7-38,-5 6-29,4 4-6,-12 6-77,11 5 32,-9 8 7,10 9-18,5 6-21,6 7-40,6 4-6,14 0-28,12-2-27,16-7-1,13-8-227,6-10 339,0-6 56,-6-10 23,-8-6 56,-8-7 73,-8-7 16,-7-6-33,-5-6-17,-4-5 33,-1-1-5,2 2-22,1 7 250,2 6-295,-1 8-40,0 6-16,1 6-6,2 5-50,3 10-34,5 11-33,1 12-152,0 10-481,0 7-3605,-11-16 1,0-1 4343,9 18 0,-5-9 0,-13-26 0</inkml:trace>
  <inkml:trace contextRef="#ctx0" brushRef="#br0" timeOffset="275538">28623 13092 28513,'-6'-54'176,"0"0"1,0 9 0,-4 6-6377,-22-4 5838,10 29 347,-12 16 922,6 34-1000,13-8 0,1 4 6,-3 14 0,2 5-201,6-11 0,2 2 0,1 2 140,1 8 0,2 3 1,0-2-389,2-7 1,1-1 0,0 3 223,1-2 1,0 4-1,1 0 1,-2 1-505,0 0 1,0 1 0,0 1-1,-3-1-104,-1 0 1,-1 0 0,-2 0 0,-2 0 401,-2 3 1,-1 1 0,-3-2 0,-3-6 708,-8-1 1,-5-5-1,-1-4 10,-1-8 1,-2-3 0,1-5-1,-6 3 1,0-12 303,-7-20 1,4-13-105,18-5 0,5-8 66,-7-18 1,6-8-211,13 17 1,4-3 0,3 0 326,4-3 0,2-1 1,3 0-479,1-1 1,3-1-1,3 2-69,1 1 1,3 1-1,2 2-50,1 2 0,2 2 0,2 2-98,0 3 1,3 2 0,1 2-209,2 2 0,1 3 0,2 0-638,1 2 0,3 2 0,-2 2-370,8-5 0,1 3 1327,15-3 0,-5 3 0,-16 6 0,16-3 0</inkml:trace>
  <inkml:trace contextRef="#ctx0" brushRef="#br0" timeOffset="276247">28766 13456 24217,'30'-14'156,"0"0"1,1-3 0,-2-4-53,1-6 0,-3-3-833,2-6 0,-2-2 807,0-6 1,-2-4 14,-1-5 0,-3-2-347,-8 14 1,0 0 0,-2-1 357,-1 0 1,-2-1 0,-1 1 60,2-16 0,-4 2 92,-4 11 0,-3 3-5,-9-13-151,-7 26-50,-1 17 648,-1 12-738,0 16 1253,-4 17-1225,5 4-20,11 2 0,2 12 0,2 4 1,2-7-765,3 10 0,3 1 743,-2-5 0,0 7 0,1 1 1,3-9-148,11 10 0,2-8 67,-3-12 1,0-3-1,0-5 1,2-2-485,5-1 1,2-3-253,23 12 487,-13-16 1,3-5 231,-5-12 1,0-6 209,1-7 1,-1-6 134,0-4 0,-1-4 87,-2-7 0,-3-2 19,-1-3 1,-3-1 21,-3-1 1,-2 1 404,8-24-113,-13 14-241,-14 13-190,-12 12-112,-4 9 1859,-26 3-1949,10 11-5,-14 5 22,22 4 183,4 21-312,15-5-28,8 15-5,17-8 11,17-6 27,13-8 91,6-8 94,-5-11 91,-10-11 72,-12-10-23,-12-11-55,-8-9 16,-11-4-33,-8-2 5,-10 3-10,-5 4-40,-5 7-45,-3 8-50,4 7-90,5 6-168,6 10-263,5 11-370,5 13-795,10 13-3524,16 9 5221,7-4 0,-4-16 0,-7-14 0</inkml:trace>
  <inkml:trace contextRef="#ctx0" brushRef="#br0" timeOffset="276721">30216 13225 26962,'-29'-53'-40,"-4"25"35,13 62-51,-1 16-67,10 5-6,20-3 56,20-7 34,16-12 28,10-14 44,0-15 34,-4-14 40,-7-13 106,-2-19-124,-18 12 79,-4-12 6,-17 21-40,-3 2-111,-6 9-68,-8 10 6,-5 12-1,-2 16 24,8-5-12,8 16 22,16-15 12,12 3-18,17-3-27,15-7 22,-21-11 1,2-2 24,2-1 0,0-2 14,0-4 1,-2-3 22,-3-2 0,-3-3 78,-2-8 0,-4-1-28,3-11 68,-11-18-68,-28 14-73,-16-10-61,-20 4-642,10 20 1,-1 2-3249,-19-4 3929,19 11 0,4 3 0,12 5 0,0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08:59:56.1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1744 1878 22719,'52'-15'-324,"1"1"1,-1-1 0,0 1-1,-2 1 1,0 0 0,-1 1 0,-3 4-525,0 4 1,-2 3-1,-2 1-1393,14 0 1,-5 4-922,-16 1 0,-6 4 963,-11 20 2199,-48 13 952,-2-15 0,-6-2 1095,-14 6 1,-4-2-448,14-7 0,-2-1 0,-1-1-549,-1 1 0,-2 0 1,2-1-487,1-1 1,0 0 0,3-1-166,-14 6 1,6-2-256,13-6 1,6 0 520,1 3-475,41-12-163,38-19-82,-6 0 1,5-4-323,-9 2 1,2-2 0,1-1 306,2-2 0,2 0 0,0-4 0,-4-2 0,1-2 1,-1-2-1,-4 1 110,-1 0 1,-3-1-1,-2-3 46,4-6 1,-2-3 0,-10 1-128,-12 0 1,-9 0 284,-8 5 0,-6 1 84,-5 4 0,-6 3 525,-12 0 1,-2 4-552,-12-4 35,15 13 1,4 3-284,14 7-9,0-1-64,14 8 48,20 18-16,-3-2 463,6 6 1,3 3-465,-4 0 0,1 1-221,6 13 0,-1 3 105,-4 4 0,-3 4-154,-5 3 0,-7 2-476,-9 3 0,-6 0-2209,-3-19 1,-3 1 0,-2-3 2948,-9 16 0,-2-5 0,7-16 0,1-4 0,-5 5 0</inkml:trace>
  <inkml:trace contextRef="#ctx0" brushRef="#br0" timeOffset="1084">5837 1879 32588,'-3'-12'-1118,"-16"-35"1,-4-7-720,-3 12 1309,-3-14 1,-5 4 362,-13 27 1187,5 13-190,2 14 0,-1 5 61,9 2 0,0 3-394,-21 13 1,1 5-500,21-10 0,3 3 0,-7 12 0,4 4 0,7 19 0,13-22 0,7 1 0,19 5 0,7-4 0,-5-10 0,4-4 0,25 8 0,8-4 0,-10-12 0,1-2-58,13 4 0,1-1-452,-3-2 1,-3-1 310,-7-1 0,-3-1 244,-11-1 0,-4 1 804,3 8-255,-29 0-594,-16-4 0,-19-3 0,-8-1 0,3-2 0,-4 0 0,0 0 0,-3-1 0,0 1 0,3-2 0,0-1 0,0 0 0,-22 3 0,2-2 0,5-2 0,2-1 0,10-2 0,3-2 0,-15-4-2143,29-2 1781,18-1 0,9 2 0,2 3 1</inkml:trace>
  <inkml:trace contextRef="#ctx0" brushRef="#br0" timeOffset="2685">6288 1632 30341,'0'-6'759,"0"2"-920,0 4 1770,-11 33-1390,22 16-853,-9-6 1,2 3 367,8 5 0,3 0-428,-3 3 1,-3 1 145,-1 1 0,-3-1 260,-3 1 0,-1-2-513,-2-5 0,-2-1-310,0-7 1,-1-4-923,-2 15 1379,0-24 1369,1-21 105,0-18-15,-1-14-605,0-13 353,-1-10 179,-1-4-71,0 1 597,1 6-1199,0 11-555,3 10 784,4 8-94,15 4 692,21 2-685,-6 4 0,3 2-154,8-2 0,4 1-2032,16-2 1,-1-1 2210,-18 3 1,0 0 114,11-3 1,-2-1 1018,-2-3 89,3-6-677,-13-2 486,-12-1 129,-10-2-583,-8 1-804,-10 3 0,-13 4 0,-14 7 0,-1 7 0,-27 20 0,20 6 0,11-5 0,3 3 0,0 23 0,11 0 0,13-1 0,5-13 0,24 1 0,-1-21 0,28-2 0,-23-13 0,13-13 0,-21-7 0,3-9 0,-6-4 0,-8 1 0,-7 3 0,-7 7 0,-7 9 0,-5 8 0,-8 11 0,-5 9 0,-3 18 0,9-4 0,2 17 0,13-10 0,7 10 0,7-2 0,22 2 0,8-12 0,3-8 0,-8-14 0,-13-9 0,5-14 0,-11 3 0,12-17 0,-15 4 0,-1-11 0,-3-1 0,-5-9 0,0 10 0,-1 4 0,1 12 0,1 11 0,4 3 0,15 8 0,4 4 0,4 3 0,5 6 0,-9 1 0,10 8 0,-4 4 0,-3 4 0,-3 10 0,-12-13 0,3 10-1260,-10-18 333,3 4 250,-1-5 184,1-9 443,0-6 518,6-7 698,3-10 412,7-11-1481,-10-3 1,-1-3-98,9-14 0,-7 5 0,-1-2 0,7-17 0,-12 21 0,0-1 0,-2-2 0,-3 1 0,1-19 0,-7 8 0,-12 11 0,3 20 0,-10-14-502,8 19-167,-7-17-55,7 9 25,-2-9 109,5 8 365,1 7 614,3 3-54,0 6 20,0 1-63,0 2 70,0 2 1178,1 4-1499,-1 1 54,1 1-95,-1 1 0,0-4 0,0 1 0,0-3 0,0 0-61,0 1 122,0-1-61,0 3 0,0-1 0,0 3 0,0-4 0,0 3 0,1-4 0,-1 0 0,1-8 0,-1 1 0,3-17 0,-1 6 0,1-4 0,0 2 0,-1 2 0,-1 1 0,1 3 0,-2 4 0,0 7 0,0-1 0,0 16 0,0 11 0,0 26 0,0-2-311,0 5 0,0 1 89,0 10 202,-1-17 1,1 7 0,1-4-46,1-4 1,3-1-58,-1-2 1,1 3 0,2-5-183,1-1 1,5-4-765,14 10 0,8-7-1701,-6-18 0,3-5 1707,5 6 1,2-3 1202,10-13 0,-5-5 1,-10-1-1,14-3 0</inkml:trace>
  <inkml:trace contextRef="#ctx0" brushRef="#br0" timeOffset="2928">8051 1999 32767,'-45'-11'0,"0"1"0,5 1 0,13-1 0,25-2 0,23-1 0,21-3 0,-13 7 0,4 1 0,15-1 0,0 1 0,-13 2 0,0 1 0,15-1 0,-1 1 0,13 2 0,-27 1 0,1 1 0,21 6 0,-19 2 0,-18 0 0,-12-2 0</inkml:trace>
  <inkml:trace contextRef="#ctx0" brushRef="#br0" timeOffset="4109">9451 1803 30537,'-2'-50'-38,"1"0"1,-2 2-1,1 8-1416,-2 20 165,-1 6-137,0 20 3168,2 19-1704,1 6-106,1 27-724,3-27 0,0 2 614,4 22 0,2 4-355,1-6 0,2 0-267,-1-11 1,0 2-1,2-3-1895,5 10 0,2-5-968,-5-9 1,2-2 3495,0-3 0,-1-4 0,-4-7 1,0-3-1</inkml:trace>
  <inkml:trace contextRef="#ctx0" brushRef="#br0" timeOffset="4359">9199 2194 32767,'8'-54'0,"24"25"0,9 8 0,-9 16 0,3 4 0,19-4 0,10-1 0,-5 1 0,-3 0 0,-1 1 0,-3-1 0,3 1 0,-5 0 0,-2 0 0,-4 0 0,2 1 0,-4 0 0,10 1 0,2 0 0,-27 4 0,-14 6 0,-12-4 0,-3 3 0</inkml:trace>
  <inkml:trace contextRef="#ctx0" brushRef="#br0" timeOffset="5419">11446 1215 21297,'12'-54'1160,"0"0"1,0 0-1,-2 7 1,-2 2-1,0 4-1106,-3 1 0,-1 5 63,-1-6 40,-5 21-541,0 15 157,-4 22 109,-6 28-784,-2 9 187,0-9 1,-3 9-1,-1-1 683,3-8 1,0 0 0,-1 2 11,-1 3 0,0 3 0,0 2 0,2-2 35,-2 7 0,4 0 1,4 0-801,8-11 0,3 1 0,2-2 0,2-3 491,3 18 1,9-5-1399,9-13 1,9-1 0,0-8 1617,6-12 0,-1-6 1,-4 0-1,-2-3 0,9-2 1</inkml:trace>
  <inkml:trace contextRef="#ctx0" brushRef="#br0" timeOffset="11900">12375 1510 32767,'-4'-3'0,"1"1"-577,3 2 1154,-19-12-577,14 9-86,-12-8-112,31 13 482,0-1-284,12 2 0,27-13 0,0-8 0,-14 5 0,-1-3 0,12-12 0,-24 6 0,-5-3 0,-7-12 0,-8-14 0,-27 13 0,-18 13 0,-15 12 0,14 17 0,-2 6-470,3 2 0,1 3 166,-1 2 1,2 3 342,3 5 1,3 3 600,9-4 1,4 3-548,-4 6 1,4 2-94,6 0 0,5 1 0,9-2 0,6 0-295,7-2 1,6-2-711,10-2 1,6-3 344,7-3 1,5-4 222,5-4 0,2-4 276,2-3 1,-1-3 229,-11-3 0,-1-3 446,13-9 1,-3-4 382,-23 1 0,-2-3 175,10-6 1,-5-5-1074,-16-1 0,-6 0 0,1-12 0,-12-8 0,-7 24 0,-2 2 0,-5 4-1376,6 13-336,-3 1 649,1 18 949,-4 27 76,0 12 342,6-15 0,1 1-136,3-3 1,1-1-34,3 0 1,1-1 117,1 15 46,11 4-535,-6-30-600,6 2 267,0-29 1753,6-15-253,7-15-9,5-7 217,3 0-1139,-1 5 0,-4 9 0,-2 9 0,-3 10 0,0 15 0,0 11 0,-1 13 0,-6 0 0,9 19 0,-7-13-149,7 5-2299,18-11 734,-3-21 1729,-11-8 0,3-5-399,-2-6 0,-2-5 2347,21-15-1336,-12-2 0,-2-4 289,-11 9 0,-1 0-916,10-13 0,-2-1 0,-10 9 0,-3 1 0,6-21 0,-15 15 0,-22 16 0,-18 13 0,-23 20 0,18-2 0,-2 5 0,-3 4 0,0 3 0,1 2 0,2 2 0,5 0 0,4 0 0,-8 14 0,17 10 0,26-24 0,20 4 0,27-22 0,-19-10 0,1-5 0,4-3 0,1-3 0,-1-5 0,0-4 0,-4-5 0,-3-2 0,-9 6 0,-2-4 0,0-20 0,-6-3 0,-10 13 0,-3 1 0,3-9 0,-2 1 0,-9 0 0,-3 5 0,-4-6-213,-7-7-1728,5 29 853,5 13-3,3 12 1873,0 17-1220,3 22 329,0-9 0,1 4-298,1 8 1,2 4 371,1 6 0,0 0 20,0-10 0,1 1-164,0-2 1,1 3 0,1-4-255,0-1 0,2-2-761,3 16 0,3-3-2548,-1-19 1,3-4 3732,13 11 1,-10-21 0,-7-10 0</inkml:trace>
  <inkml:trace contextRef="#ctx0" brushRef="#br0" timeOffset="12133">14850 1598 24547,'-7'-3'4155,"1"0"-3438,-23-5 0,-4 0 724,10 3-1033,-12-5 0,5 2-34,22 6-374,15 1 0,28 0 0,-3-1 0,4 1 0,1 0 0,21-3 0,-22 1 0,0 1 0,24-4 0,-11 1 0,-18 2-9831,-2 0 9503,-19 3 0,2-1 1,-11 1-1</inkml:trace>
  <inkml:trace contextRef="#ctx0" brushRef="#br0" timeOffset="12693">16193 1430 32767,'-45'-38'0,"-1"0"0,1 2 0,5 11 0,17 23 0,-1 2 0,9 7 0,9 14 0,14 9-6,3 3-2205,10 1 1942,-1-10 1,4 2-127,17 18-221,-10-12 0,0 2 205,-5-4 0,-2-2-663,5 10 881,-9 7 251,-28-21 758,-16 2 255,-25-4-296,16-14 1,-4-2-525,-15-1 0,0-3 348,15-1 0,1-1 7,-12-2 1,4-3-546,7-11-61,7-10 0,25-10 0,26 9 0,4 1 0,-4-1 0,25-4 0</inkml:trace>
  <inkml:trace contextRef="#ctx0" brushRef="#br0" timeOffset="12943">16687 1159 32767,'-12'10'0,"9"31"0,12 7 0,4 4-1213,-4-10 1,1 1 873,1 5 0,2 5 0,-2-6-68,-4-5 0,-2-3 126,4 9 1,-3-1-151,-6-8 0,-4-3-1216,-7 17-1761,-7 3-4923,-6-13 8509,4-18 0,7-13 0,6-8 0</inkml:trace>
  <inkml:trace contextRef="#ctx0" brushRef="#br0" timeOffset="13900">16646 1762 32719,'-8'-47'-923,"0"-1"1,1 4 0,1 12-768,4 26 471,17 3 3651,1 3-1579,18 1 1,7 1-330,-8 0 1,2 1-257,17-1 0,2 1-268,-11-1 0,-2-1 0,-3-2 0,-2-2 0,14-2 0,-1-10 0,-10-9 0,-8 4 0,1-9 0,-21 10 0,-3 4 0,-12 0 0,-4 11-2069,-33 6 849,11 5 858,-9 7 1,-2 5 88,-5 15 217,17-13 1,2 1 399,-1 25-333,24-4 363,10-2 2499,24-1-3376,7-24 285,2-6 268,2-16 245,-7-5 607,4-11-634,-6-7-268,-8-6 0,-9-1 0,-8 8 0,-6-3 0,-6 16 0,-1-2-446,-2 11-250,1 5 622,1 4 556,-2 10-374,1 10-48,1 23 49,5-1 183,12 11-227,3-21-678,23 7 220,-8-20-14,6 3 672,-2-15 784,-14-12-850,2-1-199,-3-18 0,-7-3 0,5-14 0,-5-1 0,1 0 0,0 4 0,-2 9 0,0 8 0,0 9 0,3 6 0,6 9 0,0 2 0,20 33 0,-12-1 0,-7-9 0,-1 2 0,6 22 0,-4-4 0,-1-10-189,-3-11-897,-4-12 323,-1-9 1025,22-16 1514,0-12-1776,-5 1 0,0-5-57,-3-7 0,-2-2 114,-4 3 0,-1-2-57,0-9 0,-1-5 0,-1 1 0,0-8 0,-2-1 0,-1 3 0,1-2 0,-4 2-71,0-10 1,-4 4-856,-3 8 0,-4 3 127,-3 7 0,-2 3-722,-10-18 154,-4 15 823,6 19 42,2 9 48,6 17 60,2 4 2913,-1 25-2587,5-1 1,2 5 32,3 6 1,3 2 16,-1-5 0,1 1 0,1-1-8,4 5 1,1-1 24,1-2 1,2 4 0,-3-7 0,-2-9 0,-1 0 0,1 9 0,2 4 0,-4-5-657,-2 20-231,-4-21 1,-2-1-6277,-6 5 7164,0-16 0,0-15 0,2-9 0</inkml:trace>
  <inkml:trace contextRef="#ctx0" brushRef="#br0" timeOffset="14083">17972 1576 21640,'43'-15'-73,"0"-1"1,0 0 0,0 2 0,0 0 0,1 4 506,19 8 0,-1 4-1303,-5-3 1,-2-1-3997,-7 1 1,-5 0 4865,12-2 0,-24 1 1,-24 1-1</inkml:trace>
  <inkml:trace contextRef="#ctx0" brushRef="#br0" timeOffset="14300">18678 915 28311,'-2'-30'28,"23"45"0,8 16-34,6 16 1,0 11-1025,-10-19 0,1 5 0,-1 0 0,-2 0 875,0 11 0,-2 0 0,-4-2-28,-4-9 0,-1-2 0,-4 2-681,-3 5 1,-4 2 0,-5-2 863,-14 13 0,-2-4 0,10-15 0,-1-3 0,-6-6 0,-1 0 0</inkml:trace>
  <inkml:trace contextRef="#ctx0" brushRef="#br0" timeOffset="16517">11118 2660 8032,'-51'5'109,"0"0"0,0 0 0,-1 1 1,-4 0-1,3 1 0,2 0-140,-10 3 1,8 0 226,6 4 2348,40-8-1384,45-3-683,-1-5 1,8-3 0,2 1-933,10-1 1,4-1-1,5 0 621,-11 0 0,5 0 0,2 0 0,2-1 0,0 0-229,-4 1 1,1 0 0,1-1 0,0 1-1,0 0 1,-2 0 85,-4 0 0,-3 1 1,1 0-1,0-1 1,1 1-1,4 0-92,-3 0 1,3 0-1,0 0 1,3 0-1,0 1 1,1-1-1,1 0 1,1 1 74,-7 0 1,2 1 0,2-1 0,0 1-1,0 0 1,1-1 0,-1 1 0,-1 0-1,0 0 1,-2 0-122,0 0 0,-3 0 1,-1 0-1,0 0 1,-1 0-1,2 0 1,2 0-1,2 1 1,4-1 100,-10 1 0,4 0 0,2 0 0,3-1 1,0 1-1,3 0 0,0 0 0,0 0 0,0 0 1,-1 1-1,0-1 0,-2 0 0,-2 0 1,-3 1-1,-2 0-22,12-1 1,-3 1-1,-3-1 1,-2 1-1,0 0 1,-1 0-1,1 0 1,1 0 0,2 0 21,-4 0 0,0 0 0,1 1 1,1-1-1,0 0 0,0 0 0,0 0 1,1 0-1,0 0 0,-1 0 0,0 0-9,1-1 0,2 1 0,1 0 0,0-1 0,0 1 1,-1-1-1,-1 1 0,-2-1 0,-2 1 0,-3-1 0,-4 1 23,7-1 0,-6 0 0,-4 1 0,1-1 0,2 0 0,6-1 6,-3 1 1,5-1 0,5 0 0,1-1 0,2 1-1,-1-1 1,-1 0 0,-3 0 0,-4 0 0,-5 0-6,9-1 0,-6-1 0,-4 1 0,1-1 0,4-1-1,-5 1 1,3 0 0,1 0 0,1-1 0,-2 1 0,-3-1 0,-5 1 128,6-2 0,-5 1 0,-3-1 1,2 0-140,0 0 0,1-1 0,-1 0 0,-2 0 245,2-1 0,-2 0 0,-2 0-258,-1 0 1,-2 1-1,-1-1 541,14-4 0,-7 0-2870,-1-1 2957,-20 4 0,-14 6 0,-8 2 1</inkml:trace>
  <inkml:trace contextRef="#ctx0" brushRef="#br0" timeOffset="17417">15099 3218 20627,'1'-8'-185,"0"2"319,-1 6-374,0 0 212,0 10 117,0 1 68,0 11 235,-9 2 117,-12 3-66,-22 0-199,14-14 0,-2-3-64,-3-2 0,-1-4 262,2-2 0,2-5 449,-18-11-415,21-16-307,16-14-41,19-12-265,1 24 0,4 1 159,4 0 1,4 2-9,2 3 0,2 3-14,25-11-17,-1 15-16,0 18 10,1 21-164,-1 19 111,-27-10 1,-3 3 16,-5 6 0,-7 4 28,-11 6 0,-11 2-643,-2-10 1,-5 0 0,-4 0 641,-11 7 0,-5-1 1,-3-1-421,6-7 0,-2-1 0,-2 0 0,0-1 442,-2 0 0,-2-1 1,0-1-1,1-1 22,2-3 1,1-1 0,0-2-1,1-2 31,-4 1 0,0-2 0,4-4-19,-6-2 0,7-9 105,-5-20 210,35-24-211,35-17-44,0 24 0,6 2 597,9 1 1,4 4-593,7 3 1,1 5-40,5 3 1,0 6 540,0 5 0,-1 4-639,-1 5 1,-1 4-517,-3 6 1,-3 4-725,-10-3 0,-3 2 1288,-1 5 0,-5-2 0,-6-2 0,-4-2 0</inkml:trace>
  <inkml:trace contextRef="#ctx0" brushRef="#br0" timeOffset="25769">1730 7563 30939,'48'-16'304,"1"1"1,-1-1 0,1 0-1,7-2 1,-2 1 0,1 3-305,-2 7 0,0 3 0,-3 2-359,9 2 1,-6 2 10,-12 0 0,-4 2-208,-2 5 0,-7 6-994,-8 31 541,-27 13 1154,-14-16 1,-11 1 79,1-12 1,-4 0 0,0-2 179,3-3 1,0-1 0,-3 1-75,-8 3 1,-4 1 0,-1 0-1,6-4 175,-3 1 0,1-1-319,-9 4 0,-4 2 0,11-6-187,4-3 0,0 1 0,58-31 0,35-16 0,-23 9 0,4-2 0,5-2 0,4-2 0,2-2 0,8-5 0,3-2 0,-1 0 0,0 0 0,1-1 0,0-1-288,-11 5 0,2-1 0,-2 1 0,-4-1-93,15-12 1,-9 2-6,-14 10 0,-6-2 289,-7-7 0,-9 0-610,-11 1 376,-6 3 1,-7 1-64,-12 9 1,-4 3 92,0-1 0,-3 1 106,-6-1 0,0 3-199,-17-4-98,16 7-46,16 5 954,14 5-783,8 3 2389,11 9-2205,13 11-33,22 16-355,-13-10 1,2 2 245,5 5 1,1 4-2953,-10-2 0,0 4 0,-3-3 2224,2-1 0,-3-1 0,-2 6 0,-6-7 0,-12-19 0</inkml:trace>
  <inkml:trace contextRef="#ctx0" brushRef="#br0" timeOffset="26851">5354 3451 13558,'-51'2'594,"0"0"1,1 0-1,-1 0 1,0 0-1,1 1 1,4-1 0,1 0-357,-32 0 1,30-5-89,67-6 187,35-11-127,-5 5 1,10-1-1114,-7 4 0,6-1 1,2 0-1,-4 1 967,3-1 0,-2 0 1,6 0 2,-14 4 0,5-1 1,3 0-1,0 0 1,0 0-1,-4 1-251,1 1 1,-2 0 0,0 1 0,0 0 0,3 0 246,1-1 1,1 1-1,2-1 1,1 1-1,2 0 1,0 0-218,-9 2 1,1 0 0,2 0 0,0 0 0,0 0 0,0 1-1,-2-1 1,0 2 171,8-2 0,0 1 0,-2 0 0,0 1 0,0 0 0,-1-1-178,-2 2 0,-1-1 0,0 0 0,0 1 0,-2 0 0,-2 1-52,3-1 1,-2 1-1,-2 0 1,-1 1 0,-3 0 240,13 2 1,-3 1 0,-4-1-1,12-1 1,-6 0 0,-18 2-1,0 1 1</inkml:trace>
  <inkml:trace contextRef="#ctx0" brushRef="#br0" timeOffset="27403">6600 4196 19189,'-3'-42'897,"0"-1"0,0 1 0,0 8-6,2 15-804,-1 4-198,0 9 97,2 19 76,2 4 1,-1 32-72,0-18 0,-2 5-540,-3 6 0,-2 4 1,-1 1 275,1-3 1,-1-1 0,0 3-1954,-3 8 0,-1 3 0,1-4 2229,-2 7 0,2-7 0,4-16 0,1-6 0,0 5 1</inkml:trace>
  <inkml:trace contextRef="#ctx0" brushRef="#br0" timeOffset="28726">7154 6670 21825,'-19'-31'-434,"4"10"406,12 28 363,0 3-19,-16 22-50,-6-2 54,-17 12 113,-2-14 234,-1-13-48,3-19-112,7-13-280,5-18-170,17 5 1,4-2-125,-3-29-327,9 0 293,19 8-1,11 19 93,4 2 42,-1 16 0,3 5 249,21 4-141,-13 7 1,1 4-439,-4 6 1,-3 5 281,-2 7 1,-3 5-88,-6 5 0,-8 6 24,-9 7 1,-11 3 75,-14 8 0,-10 1-766,1-14 0,-5-1 0,-3-1 781,-5 2 1,-4-1 0,0-3 72,-2-2 0,0-3 0,-1-2-34,5-6 1,0-2-1,1-4 288,-11 0 0,4-7-62,15-6 0,3-6 651,-25-28-730,34-5-410,0-20-94,32 4 114,20 2-774,-4 25 1,4 2 955,8 3 1,3 4-61,7 2 0,2 5 351,6 4 0,1 3-704,3 4 1,1 4-194,-20-2 0,-1 2 0,0 1-1703,20 8 0,-1 1 2302,-10-2 0,-3-1 0,10 6 1,-26-12-1</inkml:trace>
  <inkml:trace contextRef="#ctx0" brushRef="#br0" timeOffset="29108">8460 6411 24882,'-11'-56'750,"0"1"1,-5 6 0,-8 11-974,-7 25 1,-6 10 104,-4 3 1,-2 6 423,-2 3 1,1 3-44,3 5 1,3 3-19,5 1 0,5 2 79,-10 28-179,24 5 170,26 1-302,2-27 1,5-3-295,5 1 1,4-2-5,3 0 0,2-1-33,0 0 0,1-1-75,0-1 0,-1-1-8,-1-1 0,-2 0-280,21 17 574,-17-7 47,-15-3 221,-21-5-41,-21-1 88,-8-9 0,-3-2 102,-21 4-591,6-5 0,-1-3 413,12-3 0,1-2-2,-9 1 0,0-2 98,4-1 0,3-2-78,-22-4-1332,26-3-2708,26-3 3902,37-4 0,-14 8 1,16-3-1</inkml:trace>
  <inkml:trace contextRef="#ctx0" brushRef="#br0" timeOffset="30335">9029 6310 24417,'0'-7'2841,"0"2"-2301,-12-56-485,6 42-344,-7-42 53,10 65 700,2 19-449,1 26-43,0-12 1,1 5-1183,-1 3 0,0 5 0,0-3 1112,1 5 1,-1 0-27,0 2 0,-1 3 0,0-5-258,-1-1 1,0-2-44,-1-5 0,0 2 0,0-4-121,0 0 1,-1-3-338,0 4 0,-1-5-948,1-10 745,0-4 929,6-18 300,5-19 376,2-14 3340,2-17-3163,-4-12 204,-6-5 44,-10 1-87,-8 6-214,-9 8-172,-4 10 278,3 9-718,8 10-207,9 8-33,12 4 420,32 2 85,14-1-125,12 1-336,-22 1 0,1 0 247,-7 1 0,1 0-7,6-2 0,1-1-4,-3 0 1,-1-1 73,26-8-211,-10-3 32,-11-2 270,-10-2 65,-12-1-54,-8 0-50,-7 3-315,-11 4-102,-1 6 489,-33 10-412,12 9 1,-1 4-16,-4 2 1,1 2-635,-2 8 0,4 2 515,-1 12 53,15 12 191,19-14 38,20 12 6,8-17 19,17-9 37,-2-18-2,-8-10 71,8-10 45,-14-9 52,2-10 54,-9-16-169,-12 15 100,-4-17 18,-5 22 1240,0-2-1322,0 11-3526,-2 10 3272,0 5-78,-1 4 67,0 8 79,2 20 18,1-3 1,5 23-2278,10 1 2256,-2-10 2209,9 3-2235,7-13 55,-5-10 49,17 2 13,-15-19-36,1-11 3348,-13-2-3337,2-13 106,-8-2-99,3-12-24,-3-7-3,3-13-36,-5 18 81,10-14-45,-2 29-22,3-2-11,16 10 5,-15 11-6,21 7-27,-4 26 22,-2 12 34,-2 7-6,-18-8 0,-2 0-6,8 16 3,-10-21 0,0-1 9,15 20-6,-3-20 11,18 5 6,-11-18 50,26-13-16,-17-23-18,-10 2 1,-1-4-4,-3-6 1,-2-5 8,3-18 1,-3-3-424,-7 14 1,-2-1 398,-3-3 0,-1-2 0,-3 1 4,-3-2 1,-2 1 5,1-9 1,-2 0-10,-2 13 1,-3 2 39,-1 0 0,-4 1 157,-11-16-84,0 9-45,0 13-73,10 21-33,4 9 5,-1 25 11,2-4-3,0 18 1,2 6-9,5-7 1,0 1-174,0 7 1,2 3 95,5-3 1,3 2 0,0-4-221,-3-6 1,1-1 139,3 9 1,2 4-1,-1-4-232,-2-2 1,1-1-941,6 13 1,1-1-344,-7-15 0,1-4-3227,-1-3 1,0-6 3739,-2-6 0,-6-14 0,-4-6 1</inkml:trace>
  <inkml:trace contextRef="#ctx0" brushRef="#br0" timeOffset="30502">10612 6716 24472,'-30'-30'230,"-1"0"0,4-23-334,55 41 1,13 6-436,-8-2 0,3 1 46,19-1 0,3 0-4423,4 0 1,-1 1 4162,-14 1 0,-1 1 0,0-1 1,-9 2-1,-23 3 0</inkml:trace>
  <inkml:trace contextRef="#ctx0" brushRef="#br0" timeOffset="30985">12059 6678 20755,'8'-42'1002,"0"0"1,0 0 0,1-12 0,-3 4-275,-5-11-313,-9 25-253,-9 23-162,3 13 0,-7 21-11,8 19-20,6-8 0,2 4-473,6 7 1,3 2 299,5 7 0,3 0-725,5 4 1,3-1 415,0 0 1,1-1-317,-2-3 0,-3-2-535,-3-7 0,-3-2-4797,-6 21 6161,-12-22 0,-1-21 0,-1-11 0</inkml:trace>
  <inkml:trace contextRef="#ctx0" brushRef="#br0" timeOffset="31175">11861 6953 17591,'-3'-6'5657,"1"1"-4419,2 5-1009,-2-60 74,13 36-219,-2-12 0,5 1 22,34 16-81,-15 9 1,3 1-1238,8 1 1,1 1 1211,5 0 0,2 2-28,1 1 0,1 1-1633,8 0 0,-2 2 1414,-20 0 1,-1 1-1577,9 2 0,-4 0 1573,-7 1 0,-6 1 0,-17-2 0</inkml:trace>
  <inkml:trace contextRef="#ctx0" brushRef="#br0" timeOffset="32785">13631 6591 19792,'-2'-4'3882,"1"0"-3289,1 4-621,-8-12 56,9 17 28,1-5 68,20 20 32,15-3-16,15-5-39,9-6 22,2-10 101,-7-7 63,-14-10-52,-16-10-90,-15-8-61,-22-7-28,-15 0-16,-16 4-12,-9 9-368,-5 15 368,-2 13-17,1 17-11,26 5 0,3 3-11,-8 14-1,16-4 1,6 2 11,7 21 0,8-18 0,4 2-37,4 0 1,6 0-70,15 7 0,4-4 66,-8-12 1,2-2-42,20 6 0,4-6 33,-12-15 1,0-5-280,10 1 0,1-3 321,-4-7 0,-1-5 23,-4-3 0,-4-4 16,-4-5 1,-5-3-97,-4-3 1,-4-2 104,-4-3 0,-4-2 19,-2-1 1,-4-1 30,-1 1 1,-2 0 108,0-25 34,-2 14-27,-3 16 217,-2 13-509,1 10 584,0 10-522,1 37 27,1-11-5,-1 27-3125,1-11 3103,3 4 11,0 10-2297,6 0 2314,-4-26 38,3-6 96,-4-24 12,3-10-96,6-13 2262,8-17-2279,-2 6 1,2-1-23,11-14-9,-6 12 0,1 3 3135,14-5-3146,-15 17 0,2 1-19,26-3-6,-22 17 0,0 5-56,20 15 17,-4 6-152,-12 16-83,-11-1-157,5 12-70,-9-20 0,3-2 151,0-4 0,2-3 227,-1-1 0,3-3-219,8-6 0,1-5 308,-4-5 0,1-4 118,18-6 0,1-5 45,-9-1 0,-2-4-694,4-7 0,-3-2 674,-16 9 0,-4-2 108,1-3 1,-3-1 359,3-8 252,-6-6-683,-14 18-36,-31 12-76,3 16 11,-33 19-6,14 8-25,17-7 0,2 2-25,-5 17 312,12 4-323,23-19 1553,3-12-1554,19-5 313,9-11-251,2-6 45,0-14 0,0-6-34,-16 1 1,-2-3-7,11-5 1,-3-5 61,-9-16 1,-8-4-1080,-6 10 0,-3 0 1051,3-8 1,-2-2 80,-5 1 1,-4 1-601,-2 8 0,-1 2 550,1 7 0,0 0-985,-5-3 1,1 6 965,3 16-51,-3-3-61,9 29 50,4 20 0,1 8-26,1 14 1,1 7-40,-3-10 1,0 2 68,0-2 1,0 4 0,0 0-422,-2-7 1,0-2 0,0 1-1256,0 0 1,1-1 0,-1-1 1671,2 13 0,0-5 0,0 13 0,0-31 0</inkml:trace>
  <inkml:trace contextRef="#ctx0" brushRef="#br0" timeOffset="33142">16476 6747 23988,'55'-21'-411,"-1"-1"0,0 1 0,-2 2 0,0 0 0,-3 6-3412,4 5 0,-3 5 2890,-5-1 1,-2 0 0,11-1 0,-25 3 0</inkml:trace>
  <inkml:trace contextRef="#ctx0" brushRef="#br0" timeOffset="33501">17805 6287 23600,'-50'-24'136,"0"-1"1,1 1 0,3 2 0,0 1-1,5 9-105,2 13 0,4 5-20,-23 12 675,19 10-686,20 9 0,26 8 11,9-7 6,15-5 0,5-1-17,9 4-2,-7-10 0,6 3 0,-2-2-560,-2-4 0,-1-1 548,17 10 0,-2 0 8,-17-10 1,-5 0-74,11 17 85,-21-12 358,-26 0-286,-42-7-61,16-12 0,-3-1-152,-14 0 1,-3-3 126,3-6 0,2-2-15,8 2 1,1-3-550,-14-6 1,2-5 571,18 1 0,3 1 0,-31-10 0,34 4 0</inkml:trace>
  <inkml:trace contextRef="#ctx0" brushRef="#br0" timeOffset="33941">18421 6485 20117,'0'-53'922,"0"1"0,-1-1 0,1 3 0,0 1 0,0 4-511,-2-4 1,-1 5-138,0 6 1,-2 2 89,-7-15-229,-1 22-175,6 18-4,3 23 44,5 26-3,2-3 0,1 6-688,3 12 0,2 4 642,-1-11 1,1 0 0,1 2-562,1 4 0,1 1 0,1 0 372,-1 3 1,0-1 0,0 0-202,-1 0 1,0-1-1,-1-1-375,-1-2 0,-1-1 0,-1-2-1478,1 15 1,-3-4 2291,-1-9 0,-2-5 0,0 2 0,-3-18 0</inkml:trace>
  <inkml:trace contextRef="#ctx0" brushRef="#br0" timeOffset="34918">18319 6791 19473,'-34'-50'873,"0"1"1,5 5 0,6 9-981,13 20-111,23 7-23,29 5 8,-4 2 1,5 1-42,12 1 0,5 0-975,-13 0 0,0 0 0,-1-1 1078,12 2 0,1-1-167,-4-1 0,2-1 0,-4-1 93,-1-2 1,-2-3 145,-6 2 0,2-2 0,-5 0 110,-6-2 1,-5-2 672,21-26 235,-36 11 39,-7-10 67,-24 10 2205,-14 6-2485,-13 4-303,-9 8-263,-3 8-151,1 12-28,9 12-11,10 14-17,14 8-22,12 5 27,17-2 29,10-7 844,10-10-721,3-13 210,1-10-87,2-15 62,1-9 56,-3-12-18,-6-6-200,-10 4 319,-5-12-135,-8 16-129,-2-5-134,-3 17-90,-2 7-45,-1 6 51,-1 9 0,-3 9-17,2 12-6,2 7 1,10 2 10,10 1 1,11-2 16,8-7 17,2-8 12,-6-11 33,-5-8 17,-7-10-6,-6-7 6,-4-10-17,-3-7 22,-3-5-44,-1 5 44,5-16-44,4 15-18,9-11-4,2 15-12,6 7-17,1 8-39,1 7 28,-6 7-28,12 21 61,-5 19 1,-1 0-6,-15-12 0,-1 1-11,1 11 11,6 11-6,0-5 6,11-4 0,-8-18 17,13-6 28,-8-17 28,10-10 5,4-12-14,-15-5 1,-2-3-43,11-16-5,-12 4 0,-2-5-1669,-6-7 1,-3 0 1668,-1 9 0,-1-1 11,-3 0 0,-2-4 0,-2 4-246,-4 0 1,-3 1 284,-2-8 1,-3 1 16,-2 7 0,-2 3 30,-5 4 1,0 4-64,-6-4 21,-3 6-66,16 23 3076,1 7-3099,5 6 6,1 25 5,7 20-36,1-13 0,3 6 29,2-4 0,1 4 0,1-1-24,6 16 1,1-2 5,0 0 1,-1-1-66,-1-7 1,-2-3-84,-6-11 0,-1 0-227,0 6 0,-2 0-698,-2-5 1,-3-2-7365,-1 22 7700,-1-19 0,0-18 0,1-13 0</inkml:trace>
  <inkml:trace contextRef="#ctx0" brushRef="#br0" timeOffset="35118">19792 6460 22083,'-1'-4'3019,"0"1"-2414,1 3-336,78-58-1383,-44 44 0,3 0 1237,8-9 0,5-4 0,0 4 9,-5 11 1,1 4 0,-3 0-94,2-1 0,-1 1 25,14-2 1,-7 3 753,-17 3-852,13 0 307,-32 5-827,-3 6-1614,-13 9 2168,-25 11 0,14-11 0,-14 2 0</inkml:trace>
  <inkml:trace contextRef="#ctx0" brushRef="#br0" timeOffset="35791">5916 7797 22780,'62'0'1387,"-1"0"1,-4 0 0,4 0 0,0 0-1022,-14 0 1,-1-1 0,3 1 0,4-1-140,1 0 0,4 0 0,4 0 1,1-1-1,1 0 0,-3 1-503,-1-1 0,-1 0 0,0 0 0,1 0 0,1 0 1,3-1 233,-7 1 0,3 0 0,1-1 1,1 1-1,0-1 0,-1 1 1,-2-1-1,-2 1 71,3-1 0,-3 0 1,-2 1-1,1-1 0,1 1 1,3-1-38,-4 1 1,2-1-1,2 1 1,0-1 0,2 1-1,-1-1 1,-1 1 0,-1 0 17,3 0 0,-1 0 1,-1 0-1,1 0 0,0 0 1,2 0-1,2 0-125,-11 1 0,2-1 0,1 1 0,0-1 0,1 1 0,2-1 0,0 1 0,0-1 0,2 1 0,0 0 67,-5 0 1,1 0 0,1 0 0,1 0 0,2 1 0,-1-1 0,1 0 0,-1 1 0,0-1 0,-1 1 0,-1-1 0,-2 1 0,-2-1-50,9 0 1,-3 1 0,-2-1 0,-1 1 0,-1-1 0,1 1 0,1-1-1,3 1 1,2 0 65,-8-1 1,2 1 0,2 0 0,2 0 0,1 0 0,0 0 0,0 0 0,1 0 0,-2 0 0,0 0-1,-2 0 1,-1 1 0,-3-1-27,9 0 1,-3 0 0,-2 0-1,-1 0 1,-1 1 0,1-1-1,0 0 1,2 0 0,3 1 3,-9-1 0,2 0 0,0 0 1,1 1-1,1-1 0,0 0 0,1 0 1,1 1-1,0-1 0,0 0 0,1 0 1,1 0 0,-6 0 1,1 0 0,2 0 0,0 0-1,1 0 1,1 0 0,-1-1 0,1 1 0,0 0-1,-2 0 1,1 0 0,-2-1 0,-1 1 0,-2 0-1,-1 0-46,10-1 0,-3 1 0,-2 0 0,-1 0 0,-2-1 0,1 1 0,1 0 0,2-1 1,2 1-1,4-1 60,-10 0 0,2 0 0,3 0 0,2 0 0,1 0 0,1 0 0,1 0 1,1 0-1,-1-1 0,0 1 0,-1 0 0,-1-1 0,-2 1 0,-1 0 1,-3-1-1,-3 1 9,9 0 0,-3-1 0,-4 0 0,-1 1 0,-2-1 0,1 1 0,0-1 1,2 0-1,3 0 0,4 0-17,-9 1 0,2-1 0,3 0 0,2 0 0,1 0 0,1 0 1,1 0-1,1 0 0,-1 0 0,0 0 0,-1 0 0,-1 0 1,-2 0-1,-2 0 0,-2 0 0,-4 0-45,14 0 0,-3 0 1,-4 0-1,-2 0 1,-1 0-1,1 0 1,0 0-1,2 0 1,2 0 23,-6 0 0,3 0 0,1 0 0,1 0 0,1 0 0,-1 0 0,1 0 0,-1 0 0,-2 0 0,-2 0 0,-2 0 0,-4 0-73,11 0 1,-4 1 0,-4-1 0,0 0 0,-1 1 0,1-1-1,2 0 5,-2 1 1,1-1 0,2 0-1,-1 0 1,0 1 0,0-1 0,-2 0-1,-2 1-229,7-1 1,-1 0 0,-1 1-1,-2-1 1,-3 1 0,-2-1-406,5 0 1,-4 1 0,-2-1-1,-4 0 632,23-1 0,-14 0 0,-22 1 0,-11 0 0</inkml:trace>
  <inkml:trace contextRef="#ctx0" brushRef="#br0" timeOffset="36502">11929 8556 20610,'4'3'767,"-1"-1"-817,-4-1-68,1 0-5,0 1 89,0 0 45,0 0 454,-4 4 510,-4 2-84,-11 7-270,-10 0-296,3-2 454,-5-6 408,13-8-778,5-4-235,5-7-79,7-7-89,1-2-62,7 2-62,8 3 56,5 7-167,41 4 170,-30 9 0,1 3 3,16 5 0,1 2-115,-14 0 0,-1 4 8,8 15 1,-7 5 56,-8 16 86,-25-2 0,-12 1 26,-2-21 0,-8-2-447,-11 3 0,-7 2 0,-2-3 442,4-7 1,-1-1 0,-2 0-517,-9 6 1,-3 1 0,0-2 543,2-2 1,0-1 0,0-2 59,7-5 1,0-2 0,2-3 21,-7 1 1,4-7 218,-13-15-184,29-20-102,29-18-21,11 4-4,15 8 1,7 2-15,-4 11 1,4 3 223,17-7 1,4 4-244,-4 9 0,2 7 286,1 6 0,0 7-493,-2 4 0,-1 6-805,-3 7 1,-3 7 1025,-1 9 0,-5 0 0,-16-17 0,-3-2 0,12 27 0</inkml:trace>
  <inkml:trace contextRef="#ctx0" brushRef="#br0" timeOffset="38093">20777 7190 22921,'27'-19'40,"3"10"0,5 2-529,16 4 1,4 3-2789,-6-1 0,3 0 0,-2 0 2705,11 0 1,-4 1 0,-11 0 0,-8 0 0,-14 0 0</inkml:trace>
  <inkml:trace contextRef="#ctx0" brushRef="#br0" timeOffset="38310">21025 7490 22105,'-7'0'3541,"1"0"-2987,6 0-145,0 0-448,114-13-1176,-70 9 1,4 0 1160,-4-1 1,6 0 0,1 0 0,-6 1-48,9 0 0,-1 1-533,-6 1 1,3 0-1,-5 0-2371,-2 1 0,-2 1 3005,13 0 0,-4 0 0,-8 1 0,-22 0 0</inkml:trace>
  <inkml:trace contextRef="#ctx0" brushRef="#br0" timeOffset="43234">24437 6067 21763,'-38'-26'255,"1"0"0,0 0 0,-17-8 0,2 9-236,18 20 1,1 8-17,0 0 0,1 4 91,-24 15-127,17 11 16,18 7-11,21 9 28,20 4 19,-1-26 1,5-1-368,6 0 0,4-1 351,5-2 0,3-2-359,0-1 1,2-1 346,-3-1 1,-1-2-15,-6-1 1,-3-1 36,12 9 9,-21-4 50,-23-3-12,-21-1-22,-23 0-19,14-8 0,-2-2-4,-4 0 1,-2-1-9,1-1 1,0-1-6,3-2 0,1 0-127,-19-5-783,19-3-2770,17-3 3677,19-1 0,-1 6 0,7 0 0</inkml:trace>
  <inkml:trace contextRef="#ctx0" brushRef="#br0" timeOffset="44459">24938 6050 20627,'11'-49'1321,"0"0"1,0 5 0,-4 7-795,-7 11-303,-2 12-264,0 8-27,0 10 56,0 3 0,1 34 39,10 6-527,-2-8 0,3 3 454,5-1 0,1 1-67,1 1 0,0 0-173,-1-2 1,-1 1-161,-5-4 0,-2 0-230,-3-4 0,-3-2-983,-8 26-762,-4-12-1372,-4-16-1265,3-14 1551,3-16 3506,-1-14 823,-4-12 3359,-4-9-676,-2-4 712,-2-3-3109,6 13 751,-4-3-578,11 16-581,1-4-483,9 4-240,31-4-23,-1 7-205,6 4 0,6 1 121,-4 2 0,2 2-537,13-1 0,2 0 568,2 0 0,-1 0 70,-14 2 0,0-1 14,12-1 0,-3-2-72,5-4 159,-21 3 0,-3-2 195,-3-5 13,-18 1-113,-13 2 260,-14 0-204,-12 1 1170,-9 3-1063,-7 3-113,-2 6-89,-8 17-123,19-3-34,-8 22 33,27-15 130,-2 23-135,20-8 34,8 6 50,19-11-23,-1-17 68,17-6 22,-3-9 23,13-7 50,-7-4-3207,-6-14 3111,-20 8 96,-6-9-5,-15 13-39,-1-2-74,-3 6-128,-8 4 5,0 5 3403,-14 7-3403,1 5 6,-3 9-11,7 10 11,12-4 11,8-1 5,15-3 18,9-6-7,13 1-10,6-6 28,9-5 27,-14-9-16,-7-2 39,-14-9 6,-11-1-1,1-10 12,-4-10-39,-1 1-34,0 2 5,3 5-10,2 8-12,4 0 0,4 5-39,13 7 11,-8 5-11,14 11 11,-10 10 12,13 21 5,-13-10-6,10 18 17,-10-17-11,8 6 6,6-6-6,2-7-11,2-8 50,6-8 17,-11-13-17,-4-3 45,-9-17 34,-7-19-85,-5 4-5,-6-8 0,-3-2-494,-2-4 494,0-1 0,-2-3 2,-1 17 1,0 0 56,-1-17 0,-1 1-42,1 19 0,-1 2 117,-3-10 0,0 6 6,0 12-95,-1-1-78,3 20-40,1 9 22,-3 21-5,0 18 20,2-5 0,1 5-857,2 9 1,1 0 844,1-7 0,3 2-51,3 1 0,3 3 1,2-4-80,3 0 0,3 0-123,1 0 0,1 4 1,0-5 23,-3-9 0,-1-2-527,4 6 0,-4-3-462,-6-9-3142,1 7 4380,-5-19 0,-3-2 0,-1-8 0</inkml:trace>
  <inkml:trace contextRef="#ctx0" brushRef="#br0" timeOffset="44617">26585 6269 24015,'-8'-45'235,"-1"-1"0,5 5 1,10 8-303,41 18-101,-14 10 0,3 2-1662,5 2 1,1 1 977,-7 2 1,0 0 851,13 3 0,-4 0 0,-13 0 0,13 1 0</inkml:trace>
  <inkml:trace contextRef="#ctx0" brushRef="#br0" timeOffset="45033">27720 6133 19927,'15'-54'1236,"0"-1"0,-2 12 1,2-2-1,-2 6-485,10-18-485,-8 21 0,-2 4 3,-1 7-247,-7 14-94,-4 15 44,2 15 39,0 5-34,5 11 1,1 4-12,4 9-350,2 2 1,3 4 72,-1-15 1,2 2-745,2-1 0,1 3 0,0-1-3861,6 13 1,0-1 4761,0 2 1,-3-5 0,-2 0 0,-15-24 0</inkml:trace>
  <inkml:trace contextRef="#ctx0" brushRef="#br0" timeOffset="46250">27882 6330 22627,'-19'-55'700,"0"1"0,3-1 0,8 12-734,16 30-89,25-4-129,20 13 44,-11 5 1,2 2-243,-6-1 1,3 1 90,5 3 1,4 0 0,-3 0-1209,2-1 1,0 0 1297,10 2 1,-1-2-326,-8-3 1,-6-3-166,0-10 994,6-8 309,-33-8 206,-11-1 572,-5 2-851,-3 7 2526,-1 0-1866,-4 6-111,3 3-858,-3 2-190,3 11 28,0 1 0,-2 17-6,4 2 12,2 4 11,19 9 28,7-14 22,15 4-34,-9-15 85,7-6 168,-3-17-73,-4-5-51,-4-15-44,-17-2-45,-9-2-23,-12 2-11,-12 6-11,-15 7 0,-10 9 0,-5 7-16,1 12-18,8 10-5,8 13-6,13 11-11,10 9-17,18 6-16,18 1-527,6-14 538,-4-19 0,6-3-54,6-5 0,3-3 37,-1-1 0,1-2 39,5-2 0,-2-4 56,16-14 34,-14-8-1,-14-12 23,-9-8 45,-10-5 33,-4-1 12,-4 7 78,-1 9-213,-3 14-28,0 7-100,-1 7 547,1 6-458,5 10 6,4 14-12,4 12 6,2 5-11,0-1 0,-1-7 28,-2-11 5,-5-10 101,-3-10 84,-1-6-67,2-9-100,5-7-12,8-11 5,8-6-33,7 0-28,5 5-5,3 9-29,1 7-28,2 14-44,0 9 56,-10 5-286,14 20-84,-14-8 142,-8-8 1,0 1-491,26 13 233,-24-20 0,3-1 275,2-3 0,2-2 170,2-2 0,1-3 129,0-4 1,0-4 94,-2-3 1,-2-4 55,-2-5 0,-3-4 45,-3-4 1,-3-2 21,10-20 152,-17 8 0,-5-1 95,-5-12-314,-5 16 1,-6 0 56,-25-8-57,-23 13-111,-1 13-15,6 12 0,-2 6-461,17 4 1,1 3 412,-13 3 1,4 5-407,-5 24 412,20 5 216,23 0-250,25-5 29,23-9 22,-14-19 1,3-4-439,4-1 1,1-4 454,1-3 0,-1-3 36,-1-4 0,-3-4 230,-4-4 1,-3-6-192,-3-7 1,-5-4-6,-4-7 0,-4-3-150,-3-8 1,-3 0 104,-2 8 0,-2-1 154,-2-18 1,-2 1-57,0 24 0,-2 1-58,-1-11 1,0 2 52,-5 2 761,0 18-958,5 15 404,-1 19-364,3 6-71,0 30 1,0 11-112,0-10 0,2 2 113,-1-6 1,0 3-1,2 1-1326,1 9 0,2 2 1,0-6-2315,0-9 0,1-1 3720,1 5 0,1 4 0,-1-13 0,-2-15 0,0-7 0</inkml:trace>
  <inkml:trace contextRef="#ctx0" brushRef="#br0" timeOffset="46726">24587 7162 10365,'-56'-1'1085,"1"-1"1,-1 0 0,0 1 0,-4-2 0,-1 0-1,1 0 1,4 0-793,5 0 0,3 0 0,1 0 189,-4-2 0,1-1 0,10 0 1547,7-3-1889,8 0 268,30 1-402,33-1 44,3 1 0,11 0 1,-1 0-596,-9 1 1,-2 1 0,6 0 568,5 0 1,5-1 0,4 0-1,1 0 1,-2 1-423,-5 0 1,-1 2-1,0-1 1,2 1-1,3 0 406,-5 0 0,1-1 0,3 1 0,0 0 0,2 0 0,0 0 0,0 0-231,-3 1 0,0-1 0,1 1 0,0 0 0,2 0 0,0 1 0,3-1 0,0 0 221,-4 1 0,2 0 0,2 1 0,1-1 0,1 0 0,0 1 0,0-1 0,0 1 0,-2 0 0,-2-1 0,-2 1-153,6 0 0,-3 0 0,-3-1 1,0 1-1,1 0 0,0 0 0,2 0 1,4 1 150,-10-1 0,3 1 0,1-1 1,2 1-1,0 0 0,2 0 0,-1-1 1,1 1-1,-2 0 0,0 0 0,-1-1 1,-2 1-46,3 0 0,0-1 0,-1 1 0,0-1 0,-2 1 0,1-1 0,-2 1 0,0-1 0,0 1 0,-1-1 42,6 1 1,-2 0 0,-2-1-1,0 1 1,0-1 0,2 1 0,1-1-1,2 0-30,-4-1 0,3 1 1,2-1-1,2 0 1,1 0-1,-1 0 0,-1 0 1,-3 0-1,-3 0 1,-4 0-1,-6 0-51,19-2 0,-10 1 1,-2 0-1,7-1-196,-11 0 1,5 1 0,3-1 0,0-1-1,-2 1 1,-4-1 0,-6 0 283,11-3 0,-8 0 0,-2 0 0,13 0 0,-7 0 0,-22 1 0,0-1 0</inkml:trace>
  <inkml:trace contextRef="#ctx0" brushRef="#br0" timeOffset="47201">27168 7857 19888,'-5'-46'1252,"1"1"1,1-3 0,4 6-497,10 1-5935,15-14 5241,-5 22 1369,20-3-1515,12 23 56,-8 6 418,-9 10 1,-2 8-458,-10 11 0,-4 5 33,13 18 14,-27 6 1,-12 2-404,-12-17 1,-4-3 424,-2 10 1,-3-3 5,-10-4 1,-3-5-4,6-7 1,1-3-9,5-3 1,2 0 13,-17 15 129,40-21-11,7 1 167,30-2-181,12-5 1,7-2-107,-12-1 0,2 0 1,3-1-408,0 0 0,3 0 0,0-1 0,-2 0 329,2 0 0,-2-1 0,1 0-234,11 0 1,3-1-1,-4-1-118,-11 0 1,-3 0 0,3-1 420,13-1 0,3-2 0,-7 1 0,-6 1 0,-6-1 0,-4 0 0,-1-1 0</inkml:trace>
  <inkml:trace contextRef="#ctx0" brushRef="#br0" timeOffset="48009">31627 5754 14561,'22'-50'245,"1"1"0,-1 0 0,4-6 0,-10-1-186,-17 0 1,-10-5 0,-9 6-85,-6 12 1,-8 4 0,-5-1-393,6 6 0,-5-3 1,-2 1-1,-3 0 1,-1 4 383,-6 0 1,-3 2-1,-3 2 1,-1 1-1,-2 1-72,4 2 0,-3 1 0,-1 1 0,-1 0 0,0 2 0,3 0 88,5 3 0,2 0 1,0 1-1,0 1 0,-2 0 1,-2 1-47,-4-1 1,-1 1 0,-2 0 0,-2 0 0,0 2 0,-1-1 0,-1 2 47,10 2 1,0 1 0,-2 1 0,1 0-1,-2 0 1,1 1 0,-1 0 0,0-1 0,-1 1-38,-1 0 0,-1 0 0,0 0 0,0 0 0,-1 1 0,0-1 0,0 1 0,-2 1 0,0 0 67,5 0 0,-1 0 0,-1 1 1,-1 0-1,0 0 0,-1 0 1,1 1-1,0 0 0,1 1 0,1 0 1,1 1 16,-6 1 0,0 0 1,2 0-1,0 2 0,0-1 1,1 2-1,0-1 1,-1 1-1,1 0 11,5 1 1,0-1 0,1 0-1,0 1 1,-1 0 0,1 1 0,-1 0-1,-1 1 1,0 0 0,-1 2 24,-2 0 1,-1 2 0,-1 0-1,-1 2 1,-1 0 0,1 0 0,0 0-1,1 1 1,2-1 0,2 0 0,2 0-43,-5 1 1,3-1-1,1 0 1,2 0 0,1 0-1,-1 1 1,0 1 0,-1 1-8,1-1 1,0 0 0,0 1 0,-1 1 0,0 0 0,1 1 0,0 1 0,1 1 0,2 1 22,-5 4 0,2 1 0,0 0 0,1 2 0,0 1 0,1 1 0,0 1 0,0 1-16,6-3 0,0 2 0,1 1 0,0 1 1,0 0-1,1 1 0,-1-1 0,0 1 1,0-1-19,0-1 0,-1-1 0,0 0 0,0 1 0,0-1 0,0 2 0,2 0 0,1 1 0,1 2 2,0 2 0,1 2 0,0 1 0,1 1 0,1 1 0,2-1 0,2 0 0,3 0 0,3-2 6,-5 15 1,5-2 0,3 0 0,2 0 0,0 0 19,-2-1 1,-1 0 0,2 0 0,3 3 0,3 3-19,7-3 1,1 3-1,3 4 1,1 0-1,3 0 1,2-2-1,3-4-2,2 5 1,5-3 0,2-2 0,2 1 0,1 4 4,-1-4 1,2 4 0,0 1-1,2 1 1,2-1 0,3-1-1,2-5 42,5 2 1,4-2 0,2-3 0,2 0 0,2-2-1,2-1-38,-2-6 1,1-1 0,1-1-1,2-1 1,2 0 0,1-2 0,1-1-3,4 1 0,1-1 0,2-2 0,1 0 1,2-2-1,1-1 0,0-1 5,-3-3 0,2-1 0,0-2 0,1 0 0,1-2 0,1 0 0,0-1 0,1-1-17,-3-2 0,0-1 1,1 0-1,0-2 0,1 0 1,1-1-1,-1 0 0,2-2 1,-1 1 18,-2-3 0,-1 1 0,1-2 1,1 0-1,0-1 0,0 0 0,0 0 1,1-2-1,0 1 0,0-1 4,2-1 1,1 1 0,-1-2 0,2 0-1,-1 0 1,1-1 0,0 0 0,0-1 0,0-1-1,0 0-4,-4 0 0,0-2 0,1 1 0,0-1 0,-1-1 0,1 0 0,0 0 0,1-1 1,-1 0-1,0 0 0,0-1-21,2 0 0,-1-1 0,1 1 0,-1-2 0,1 1 0,0-1 0,-1-1 0,1 0 0,0 0 0,-1-1 0,1 0 7,-1 0 1,1-1 0,0-1 0,-1 0 0,1 0 0,-1-1 0,1 0 0,-1-1-1,0 0 1,0 0 0,0-1 0,-1 0 1,0-1 0,0 0 0,-1 0 0,1-1 0,0 0 0,-1 0 0,0-2-1,0 1 1,-1-1 0,0-1-3,4-1 1,0-1 0,0 0 0,-1-1-1,0-1 1,0 0 0,-1-1 0,0 0-1,-1-1 1,0 0-6,-2-1 1,-1 0 0,1-2-1,-1 0 1,0 0 0,-1-1-1,-1 0 1,-1 0 0,-1 0-1,-1 1-2,8-5 0,-1 1 0,-3 0 0,0 0 0,-1-2 0,1-3 0,1-3-3,-9 3 0,1-2 0,2-4 0,-1-1 0,0-1 0,0 0 0,-2 0 1,-3 2-1,-1 2 0,-5 2-3,10-9 0,-6 5 0,-3 1 1,0-4-1,4-6 3,-9 7 1,3-4-1,2-5 1,1-1 0,0-3-1,-1 0 1,-2 0 0,-2 2-1,-4 1 1,-4 5-5,-1-7 1,-5 4 0,-4 1 0,-2 0 0,0-2 0,1-4-9,-1 4 0,1-4 0,0-2 0,-1-1 0,-2 0 0,-2 1 0,-3 1 0,-4 2-25,-5-7 0,-4 1 1,-4 2-1,-3 0 0,-3 1 1,-2 1-60,-3-2 1,-4 1-1,-2 1 1,-3 1-1,-3 1 1,-2 1-92,1 6 0,-2 1 0,-1 1 1,-4 1-1,-1 1 0,-3 1 1,-2 0-803,5 9 1,-4 0 0,-2 0 0,-2 1 0,-1 1 0,-1 0 0,1 1 0,1 1 0,2 1 0,3 2 740,-10-8 0,2 2 0,1 2 0,1 1 0,0 1 0,-1 1 0,-5-1 0,-4 1 0,0 0 0,3 3 0,7 3 0,10 5 0,10 6 0,-1-1 0</inkml:trace>
  <inkml:trace contextRef="#ctx0" brushRef="#br0" timeOffset="55850">2156 6688 8758,'41'-15'304,"0"1"0,-1-1 0,9-4 0,2 1-168,2 3 1,5 1-1,-1 0-1580,-8 2 1,-2 0-1,2 0 1472,7-2 1,2-1 0,4-1 0,-15 5 1,4-1-1,0 0 1,0 0-1,-3 1 4,3 0 0,-3 0 0,0 0 0,2 0-14,8-2 0,0 0 1,3 0-1,2 0 40,-11 2 1,2 0 0,2 0 0,0 0-1,-2 0 1,-2 0-380,0 1 1,-2 1-1,-1 0 1,1-1 0,1 0 322,7-1 1,2 0-1,0-1 1,3 1-1,0-1 27,-9 3 0,2-1 1,1 1-1,0-1 0,0 1 1,-1 0-1,-3 1-98,6-2 0,-2 2 0,-2-1 0,3 1 1,3-2 108,-3 2 1,4-2 0,2 1 0,1-1 0,-1 0 0,-2 1 0,-4 0-210,2 0 1,-5 1 0,-1 0 0,1 0-1,5 0 226,-9 0 0,4 0 0,1 0 0,2-1 0,0 1 0,-1-1 0,-1 1 0,-3 0-81,4 0 1,-3 1 0,-1-1 0,0 1 0,1-1 0,5 0 22,-2 0 0,2 0 1,3-1-1,2 0 1,-1 0-1,1 1 1,-2-1-1,-1 1 21,1-1 1,-1 1 0,-1 0 0,0 0 0,0 0 0,0 0 0,0 0 21,3 0 0,-1 0 0,1 0 1,0 0-1,0 0 0,0 0 1,1 1-48,-8 0 1,1 0 0,0 0 0,0 0-1,0 0 1,0 0 0,1 0 0,-1 0 6,1 1 0,0-1 0,0 0 0,0 1 0,1-1 0,-1 1 0,1-1 0,0 1-2,0 0 1,0-1-1,1 1 1,0 0 0,-1 0-1,1 0 1,0 0-1,0 0 7,0 0 0,0 0 1,0 0-1,0 1 1,1-1-1,-1 0 1,0 1-1,1-1 34,0 0 0,0 1 0,0-1 0,1 1 0,-1-1 0,0 1 0,1 0 0,-1-1-9,2 1 0,0 0 0,0-1 0,1 1 0,-2 0 0,1 0 0,-3 0 0,0 0-6,-2 0 1,-3 1 0,-1-1 0,0 1-1,0-1 1,3 1 0,3-1-36,-4 1 0,4-1 0,2 1 1,1-1-1,2 1 0,-1-1 1,-1 1-1,-3 0 0,-2 0 0,-5 0-8,5 0 0,-6 0 1,-3 1-1,0 0 1,5-1-1,6 0 8,-8 1 1,4-1 0,5 1 0,2-1-1,2 0 1,2 0 0,0 0 0,0-1 0,-2 2-1,-1-1 1,-4 0 0,-3 1-13,5-1 1,-3 1 0,-3 0 0,-1 0 0,-1 0 0,2 0 0,1-1 0,4 1 2,-4 0 0,3 0 0,1-1 1,1 1-1,1-1 0,1 1 1,0-1-1,0 1 0,-1-1 1,-2 1-1,-1-1-3,5 1 0,-1-1 0,0 1 1,-2 0-1,0-1 0,0 1 1,0 0-1,1-1 0,-1 1 25,1-1 0,0 1 0,1 0 0,-1-1 1,0 1-1,0 0 0,0 0 0,0-1 1,0 1-17,0 0 0,0-1 1,-1 1-1,0 0 1,0 0-1,1-1 0,1 1 1,0 0-1,2-1 11,-5 1 1,2 0 0,2-1 0,0 1-1,0 0 1,1-1 0,-1 1 0,-1 0-1,-1 0 1,-2-1 0,-2 1-11,4 0 0,-3 0 0,-2 0 1,-1 0-1,0 0 0,0 0 0,3 0 1,3 0 11,-7 0 1,4 0-1,1 0 1,1 0-1,1 0 1,1-1-1,-1 1 1,-1 0-1,-2 0 1,-1 0 0,-3 0 4,11-1 0,-3 1 0,-3 0 0,0-1 1,0 1-1,1 0 0,3-1-4,-5 1 0,0-1 0,2 1 0,1 0 0,0-1 0,0 1 1,0-1-1,0 0 0,0 1 0,-2-1 0,0 1 0,0-1 0,0 1 0,0-1 0,-1 0 1,1 1-1,0-1 0,-1 0-12,-1 0 1,1 1 0,-1-1-1,0 0 1,0 0 0,0 1-1,-1-1 1,1 0 0,0 0-4,-1 0 1,0 0-1,-1 0 1,1 0-1,0 0 1,0 0-1,-1 0 1,1 0-1,-1 0 1,0 0 1,0 0 0,-1 0 0,1-1 0,-1 1 0,1 0-1,-1 0 1,1-1 0,-1 1 1,7-1 1,0 0 0,0 1-1,0-1 1,0 0 0,-1 0-1,1 0 1,-1 0 1,1 1 1,-1-1 0,1 0-1,0 0 1,-1 0 0,-1 0 0,-1 0-1,-2 1 7,7-1 0,-3 0 0,-1 0 0,0 0 0,1 1 0,5-2 11,-11 2 0,4-1 0,1 1 1,2-1-1,0 0 0,0 0 1,-1 1-1,-3-1 0,-2 1 2,9-1 0,-4 0 0,-1 1 0,-1-1 0,2 0 1,5 1-10,-11-1 0,5 1 1,1 0-1,1-1 0,1 0 1,-1 1-1,-2 0 0,-2 0 1,-3 0 5,4-1 0,-4 2 0,-2-1 0,-1 0 1,3 1-1,3-1-10,-2 1 1,3-1 0,2 0-1,1 0 1,1 1 0,-2-1 0,-2 1-1,-3 0 2,2-1 1,-4 2 0,-2-1 0,1 0 0,1 1 0,4-1-2,-3 0 0,4 0 1,1 0-1,2 1 1,-1-1-1,0 0 1,-1 0-1,-3 1-2,8 0 0,-2-1 0,-1 1 0,-1 0 1,0 1-1,0-1-7,-1 0 1,1 1-1,-1 0 1,0-1-1,0 1 1,-1 0 15,0 0 0,-2 1 1,1-1-1,0 0 1,-1 1-1,0-1-19,-2 1 1,0-1 0,0 1 0,0-1 0,0 1 0,2 0 0,-4-1 0,2 1 1,1 0-1,0 0 1,-1-1-1,-2 1 1,-3 0-6,3-1 0,-3 1 0,-2 0 0,1-1 0,2 1 8,3-1 1,3 1-1,1-1 1,0 0-1,-3 1 1,-4-1-1,4 0 0,-5-1 0,-1 1 0,3 0 30,-2-1 0,2 1 0,1-1 0,-1 1 1,0-1 53,-1 1 0,0-1 1,-1 0-1,0 0 1,-3 1 91,1-1 0,-2 0 0,0 0 0,3 0-111,4 0 1,3 0 0,2 0-1,-2 0 1,-3 0 49,-4 0 0,-2 1 0,-1-1 0,4 1-11,3-1 0,3 1 0,2-1 0,0 1 1,-4-1-17,4 1 1,-2 0-1,-1-1 1,0 1 2,1 0 0,-1 0 0,0-1 1,-1 1-37,1-1 0,-1 1 0,0-1 0,-1 0 33,-1 0 1,0 0 0,-1 0-1,0 0-113,-2-1 0,-1 0 1,0 0-1,-1 0 128,12-1 1,-1 0 0,-1-2 0,-5 0 0,-1 0 0,0-2 25,-5 0 0,0 0 0,-1-1 242,-3-1 0,0-1 0,0 0-224,18-6 0,0 0 3,-3-1 0,0 2-2,-2 0 1,1 2 0,-2 2 1,1 1 148,-1 3 1,1 2-351,1 1 0,0 3-21,0 2 1,1 3-14,0 2 1,-1 3-8,0 3 1,0 2 7,-2 3 0,0 2-15,-2 2 0,-1 2-21,-1 2 1,-1 2-39,-1 3 0,-1 1 3,-3 3 1,-1 2 19,-1 2 0,-1 1 12,-2 2 0,-2 1 471,-1 3 0,-1 1-455,-1 1 1,-1 3-17,-2 4 0,-2 2 40,-11-16 1,-1 0-1,0 2-2,-2 2 0,0 0 0,-2 1 187,0 2 0,-1 0 0,-1 0-174,0 1 1,-2 1 0,0-2-23,1 9 1,-2 1 25,-3 0 1,-1 3 0,-1-2 13,-2-14 1,-1-3-1,0 4 22,-1 2 1,-1 3-1,-1 1 1,0-4-19,0 17 1,-3-1-138,-2-16 0,-1 3 0,-1 1 0,0-4 279,-1 2 1,-1-3-1,-2 3-16,1 2 0,-2 4 0,-1 1 1,1-3-5,-1-6 1,1 0 0,-1-2 0,-1 1 12,0 2 0,-1-1 1,0 1-1,-1-1-2,0 1 1,-1 0 0,1-1 0,-2 1-18,1-1 0,-1 0 0,0 0 1,-1 0-358,0 0 1,0 0-1,-1 0 1,0 0 340,1-1 0,-1 0 1,0 1-1,-1-2-99,0 0 0,0-1 0,0 1 0,-2 0-245,-4 7 1,-2 1-1,0-1 1,2-3 269,1-2 0,1-3 0,-2 2-63,-1 1 1,-2 2 0,0-2 0,3-5 59,-1 2 0,-2-1 147,2-3 1,-4 4 0,-2 2 0,0-4-161,2-5 1,0-2 0,0 0-1,-1-1 209,2 2 1,-1 0 0,-1-1 0,-1-1-182,-7 3 0,-2-1 1,0-2-1,0-3 29,-3-2 1,1-3 0,-3 0 9,3-2 0,-3 1 0,-2 0 0,-1-2 216,-2-1 0,-2-1 0,-1 0 0,-1-2-203,9-3 1,-1-1 0,-1-1 0,0 0-1,-1-1-125,-3 0 0,-1-2 0,0 1 0,-1-2 0,-1 0 135,7-1 0,0-1 0,-1-1 0,0 0 0,0 0 1,-1 0-177,-2-1 0,-1 0 0,0-1 0,-1 0 0,0 0 0,0-1 185,-2 0 0,-1 0 1,0-1-1,0 1 1,0-2-1,-1 1-97,7 0 0,0-1 0,0 0 0,0 0 0,-1 0 1,0 0-1,0-1 76,-1 0 0,-1 1 0,0-1 1,0-1-1,0 1 0,0 0 0,-1-1-67,-1 0 0,0 1 1,0-1-1,-1 0 1,1-1-1,-1 1 1,0 0 54,-1-1 0,-1 0 0,1 1 0,-1-1 0,0 0 1,-1 0-1,1-1-6,7 1 1,-1 0 0,0 0 0,0-1 0,1 1-1,-2 0 1,1-1 0,0 1 1,-2-1 0,1 0 0,-1 0 0,0 1 0,-1-1 0,1 0 0,0 0 0,-1 0-2,-1 0 0,1 0 0,-1 0 0,0-1 0,-1 1 1,1 0-1,0-1 0,-1 1-4,-1 0 0,1 0 0,-1-1 0,0 1 0,0 0 0,-1 0 0,1-1 1,0 1-48,6 0 0,-1 0 0,1-1 0,0 1 0,-1 0 0,1 0 0,-1-1 0,0 1 0,1 0 2,-2 0 0,1 0 1,-1 0-1,1 0 0,-1 0 1,0 0-1,0 0 1,1 0-1,-1 0-1,-1 0 0,1-1 0,-1 1 1,1 0-1,-1 0 0,1 0 1,-1 0-1,0 0 0,0 0-5,0 0 1,0 1 0,-1-1 0,1 0 0,0 0 0,-1 1 0,1-1 0,-1 0 0,0 1-4,1-1 0,-1 0 1,0 1-1,0-1 0,0 1 1,0 0-1,0-1 1,0 1-1,0 0 5,0 0 1,0 0 0,-1 0 0,1 0 0,0 0 0,-1 0 0,1 0 0,0 0 0,-1 0-2,1 1 1,-1-1-1,1 0 1,-1 1 0,1-1-1,-1 1 1,0-1 0,1 1-1,-1 0-5,0-1 0,1 1 1,-1 0-1,0 0 1,0 0-1,1 0 1,-1 0-1,0 1 0,0-1 46,0 0 0,0 0 0,0 1 1,0-1-1,0 1 0,0-1 1,0 1-1,0 0 0,0-1-5,0 1 0,0 0 0,-1-1 1,1 1-1,0 0 0,0 0 1,0-1-1,0 1 0,0 0-5,0 1 1,-1-1 0,-1 0 0,1 0 0,0 1 0,0-1 0,2 1 0,0-1 0,2 0 4,-5 1 1,3-1-1,1 0 1,1 1-1,-1-1 1,-3 0-1,-3 1-3,12 0 1,-3-1 0,-1 1 0,-3 0 0,0 0 0,0 0 0,0 0 0,0 0 0,2 0 0,2-1 0,2 1-3,-5 0 1,3 0 0,1 0 0,2-1 0,-1 1 0,0 0 0,-3 0-1,-2-1 7,3 1 1,-1 0 0,-2 0 0,-1 0 0,-2-1 0,0 1 0,1 0 0,-1 0 0,2 0 0,1-1 0,2 1 5,-5-1 0,3 1 0,0 0 0,0-1 0,2 1 0,-1-1 0,1 1 0,-1-1 0,0 0 3,1 1 1,-1-1-1,0 0 1,1 1-1,-1-1 1,1 0-1,0 0 1,-1 0-1,1 0-3,1 1 1,-1-1-1,1 0 1,0 0-1,0 0 1,0 0-1,0 1 1,0-1-1,0 0 2,-6 0 0,1 0 0,-1 0 0,0 0 0,1 0 0,0-1 0,0 1 0,-1 0 6,2 0 0,0-1 0,-1 1 1,1-1-1,0 1 0,0-1 0,1 1 1,-1-1 2,1 0 1,1 0 0,0 0 0,-1 0 0,1 0 0,0 0 0,0 0 0,1 0-3,0-1 1,0 1 0,0-1 0,0 0-1,0 0 1,1 1 0,-1-1 0,1 0-2,1 0 0,1 0 1,0 0-1,0 0 0,-1-1 1,1 1-1,-2 0 0,0-1 3,-1 1 0,-1-1 0,-1 0 0,-1 0-1,0 1 1,1-1 0,2 0 0,1 0 0,3 1 0,-9-1 1,4 0 0,3 0 0,-1 0 0,-1 1 0,-3-1-6,3 0 0,-3 0 0,-1-1 0,-2 1 1,1 0-1,1 0 0,3 0 0,3 0-2,-11-1 0,5 1 0,2 0 0,0 0 1,-4-1-38,10 1 1,-2 0 0,-1 0-1,0 0 1,-1 0 0,1 0 0,0 0-24,2 0 1,0 0-1,1 1 1,-1-1-1,1 0 1,-2 0-1,-1 0-19,1 1 0,-1-1 1,-2 0-1,0 0 0,0 0 1,2 1-1,1-1 0,3 0 33,-12 1 0,5-1 0,1 0 0,-1 1 0,-4-1-6,7 1 1,-4-1-1,-1 1 1,-1-1-1,1 1 1,2 0 0,4 0 3,-1-1 1,2 1 0,3 1-1,-1-1 1,-3 0 26,0 0 0,-1 0 0,-2 0 1,0 0-1,0 0 0,0 1 8,1-1 0,1 0 1,-1 0-1,1 0 0,0 0 1,-1 0 45,2 1 1,0-1 0,0 0-1,0 1 1,-1-1 0,-1 0-25,1 1 0,-2 0 0,0-1 0,-1 1 1,1 0-1,2-1 0,4 1-14,-4 0 0,3-1 0,2 1 0,0 0 1,-4 0-2,-3 0 0,-2 0 0,-3 0 0,1 1 0,3-1 0,4 0 10,-4 1 0,5 0 1,1-1-1,-3 1-41,3 0 1,-1 0 0,-2-1 0,0 1 0,-1 1-12,6-1 0,-3 1 0,1 0 0,-1 0 0,1 0 0,2 0 16,-4 0 0,2 0 1,1 0-1,0 1 1,0-1 15,-10 2 0,0-1 0,1 0 0,1 1 67,3 0 0,1 0 0,0 0 1,3 1-49,-8-1 0,2 1 1,-3 0 12,6 0 0,-1 0 1,-2-1-1,0 1 18,2 0 1,1-1 0,-1 1 0,-2 0 32,5-1 1,-3 0 0,1 1 0,1-1 0,3 0 83,-12 1 0,5 0 0,-4 0-133,14-1 1,-4 1 0,0-1-1,2 0 1,3 1-3,-8 0 1,3 1-1,-2-1-13,7 1 1,-3-1 0,-1 0 0,0 0-21,-6 1 0,-2 0 0,1 1 0,2-2-5,8 1 1,2-2-1,0 1 1,-1 0-4,-6 0 1,-1 0 0,1 1 0,4-2 10,5 0 1,3-1 0,1 1 1,-16 0 1,-2 0 211,12-2 1,-3 0 0,1 0-187,6 0 1,2 0-1,-5-1 280,-7-1 0,-5 0 0,0-1 1,3-1-236,-2 0 1,4-1-1,0-1 53,1 0 1,1 0 0,0-2-50,3-1 0,0-2 0,2 0 46,-12-4 0,-1-1-43,11 2 1,-3-2 0,1 1-27,1-2 1,0 0 0,1-1 1,0 0 1,1-1 0,0-1-18,1 0 1,2-1 0,-1 0-6,2-1 0,1 0 0,0-1-23,2 0 1,1-1 0,0-2-38,-7-6 1,1-3 0,1 0-7,8 4 1,2-2 0,0-1 42,-5-6 1,0-3 0,5 2 24,1-3 0,4 0 3,7 6 1,1-1 0,2-1 456,-2-9 0,3-4-518,2-2 0,1-4 1,2 0 34,4 6 1,2 1 0,1-1-22,3-10 0,1-3 1,5 3-47,4 7 1,2 1-1,3 3-106,-2 9 1,1 1-1,4 0 140,7-9 0,5-2 0,3 3 52,1 6 0,3 3 1,5-3 21,0 4 0,5-3 0,4 0 0,-1 0 0,-2 4-237,-2 2 1,-2 2 0,2 1 0,7-2 159,-7 8 1,5-1 0,5-2 0,2 1 0,1 0 0,-2 1 0,-3 3 0,-5 2-382,10-3 1,-6 5 0,0 0 0,8-1 411,-5 2 0,7-2 0,6-1 0,1-1 0,-1 1 0,-2 2 0,-7 1 0,-9 4 0,7-1 0,-10 3 0,3-1 0,8-1 0,0 0 0,0 0 0,0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09:02:12.0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7921 1531 26713,'0'-3'1685,"1"1"1976,-1 2-3136,5-14-738,-5 11-651,5-11 692,-7 16 908,1 0-374,0-1-914,-1 0 186,1 1-1051,-4 1 381,1 0 539,-1 1-256,2 0-711,1-1 699,1 0 339,0-2 219,0 0 415,-1-1-130,-2 2-334,0-2 137,-2 1-102,2 0-36,0 0 127,3-1 6,-5 1-135,-5 0 9,-12 3 225,-14 2 247,-17 5-39,21-5 1,-1 1-23,-3 1 1,-1 0-14,0 0 0,1 0-125,1 0 0,2-1 319,-23 4-18,12-3 10,19-5 88,5-2-237,13-1 219,-1 0-80,7-1 163,1 1-474,-1 3 273,-1 6-136,-5 12 38,-1 12 188,-2 13-300,1-4 85,3 0 1,-1 3-604,2-7 1,0-1 639,-1 8 0,-1 2-190,-2 13 0,0 0-68,5-19 1,0 1-197,-2 15 1,2 0 103,6-16 1,4-4-17,0-4 0,4-2-384,18 17-71,10-12 24,12-13 327,-18-16 0,2-4-624,25-3 888,-10-8 0,-2-2 0,-12 1 0,18-7 0</inkml:trace>
  <inkml:trace contextRef="#ctx0" brushRef="#br0" timeOffset="1542">9229 1829 13814,'0'-3'3451,"0"0"-2635,0 3 396,-6-20-1243,4 15-117,-4-15 683,4 21 1014,-2 1-267,1 1 44,-2-1-288,1 0-347,2 0 533,0 0 4401,1-2-5242,0-3-383,1 0-11,-1-2-315,0 0-195,1 2-139,0-3 269,0-5-720,0-1 442,0-7 1141,0 1 113,0 0-167,0 0-69,-1 2-239,0 4-162,-1 5-309,2 3 90,-1 3-13,1 1 175,-1 4 385,-2 9-101,-5 17 220,-7 19-175,3-16 0,-2 2-186,-2 5 0,-1 1 324,-2 2 1,1-1-17,4-9 0,0-1-304,-1 2 1,3 0-39,-1 17 0,4-6 0,11-7 0,11-24 0,12-11 0,16-14 0,13-13 0,-21 7 0,0-4 0,2-1 0,0-3 0,0-1 0,-1-1 0,-2 0 0,-1-1 0,-2 2 0,-1 0 0,18-17 0,-12 12 0,-14 14 0,-7 12 0,-9 17 0,1 14 0,-3 17 0,-5 11 0,-4 8 0,1-29 0,0 0 0,0 2 0,1 0-1878,1-1 0,1 1-3038,4-2 1,1-1 4764,5 17 0,0-20 0,-1-17 1</inkml:trace>
  <inkml:trace contextRef="#ctx0" brushRef="#br0" timeOffset="1726">9972 2269 26609,'-8'35'-116,"-1"0"0,1-1 1,0-2-2832,-4 10 2947,1-3 0,5-15 0,1-11 0</inkml:trace>
  <inkml:trace contextRef="#ctx0" brushRef="#br0" timeOffset="2442">10944 2011 25007,'2'-15'72,"0"6"-38,3 24 39,-6 3 16,-10 0 12,-8 0 57,-9-4 110,1-6 85,7-6-45,6-11-78,8-9 67,11-23-208,2 10 57,17-19-34,3 19-62,10-3-39,2 11 266,13 12-44,-15 11 242,21 17-356,-17 12 107,3 13-169,-29-10 1,-5 1 0,-7 15 21,-16-10 0,-9 0-151,-5-7 0,-6 0-517,-10 10 1,-3 0 316,-1 0 1,-2-1 90,4-6 0,1-2 104,9-9 0,1-4 74,-13 0-15,22-18-45,13-21-36,17-3 383,8-13-222,26 5-57,3 12-5,4 6-22,7 16-29,-6 10-251,-7 1 0,1 2-794,-3 0 1,-1 1-393,0 0 1,0 0 1487,-3-2 0,-5-2 0,-5-2 0,0-1 0</inkml:trace>
  <inkml:trace contextRef="#ctx0" brushRef="#br0" timeOffset="2625">11995 2341 27068,'-16'34'-3135,"-1"-1"0,2-2 1,6-2 3134,13-1 0,-1-10 0,1-10 0</inkml:trace>
  <inkml:trace contextRef="#ctx0" brushRef="#br0" timeOffset="3227">13239 1656 25685,'-50'1'80,"-1"-1"0,-5 4 1,4 3-42,3 9-3,0 0 1,0 0-297,1-1 288,1 0 0,-1 1 11,-11 4-17,26-8 1,0 0 129,-24 12-124,24-9 324,10-1-187,17-7 33,5 0-9,4 2-48,3 5 216,11 12-270,0 2-47,1 2-274,-3 7 137,-7-6 43,-1 9 72,-4-4 72,-10 1-18,1-12-34,-3-5 178,3-12 106,5-7-54,-1-6-43,7-18-172,6-9-23,4-6 15,13-6 7,9 7-27,1 4-24,6 6 0,-9 19 4,-7 8-2,11 14-3,-6 12-1,-9-1 1,-2 2-2,7 26 0,-16-18 0,-5-1-2,-9 11-13,-10 0-88,-17-9 0,-6-1-10,8-11 1,-2-2-837,-16 15 0,-3-4 362,14-18 0,2-6-2678,-22-1 2532,16-15 0,20 5 0,13-2 0</inkml:trace>
  <inkml:trace contextRef="#ctx0" brushRef="#br0" timeOffset="3425">13550 2174 18369,'0'3'4902,"0"-1"-4090,0-2-493,-13 62-174,-6-21-467,5 2 0,-2 0 13,-19 7 0,18-27 0,0-5 1</inkml:trace>
  <inkml:trace contextRef="#ctx0" brushRef="#br0" timeOffset="4150">14603 1841 18392,'-2'-3'5539,"0"2"-4122,2 1-1080,-31-69-220,24 44-41,-8-17 0,7 0 19,32 15-67,10 2-23,16 4 1,4 13-6,4 10-14,-23 8 0,-1 2 139,12 9 0,-17 1 0,-4 3-1,-5 4-220,-7 7 1,-5 2 88,-17 20 116,5-23 0,-6 0 76,-19 5 1,-7-5-140,11-13 1,-3-1 199,-10 7 0,0-1 178,-17 0 138,18-11 357,-3-10-253,20-12-335,-1-8-258,16-9-348,14-3 142,8 0 504,12 3-403,8 6 60,10 8 356,9 8-499,-24 6 0,1 2 294,1 4 0,1 2 35,-1 3 0,-1 2-223,-3 2 0,-4 1-120,13 24-360,-22 4-208,-28 3-108,-22 2 235,6-27 1,-2-3 269,-21 14 49,8-17 1,-1-5-569,-14-2 349,23-4 1,0-5-7808,-22-19 8270,30-2 1,-2-3 0,21 8-1</inkml:trace>
  <inkml:trace contextRef="#ctx0" brushRef="#br0" timeOffset="4360">15661 2178 21506,'0'4'3445,"0"-1"-3216,-15 27 1,-6 9-6,1-2-202,-1 4 1,-1 2-499,-3 15-544,15-31 1020,-10 28 0,16-42 0,-2 3 0</inkml:trace>
  <inkml:trace contextRef="#ctx0" brushRef="#br0" timeOffset="4933">16670 1855 25169,'21'22'258,"-5"-4"-28,-18-9 27,-7 0-44,-12 1-39,-11-1 39,-8-4 72,2-3 6,7-9-50,11-9 41,8-14-148,11-10-17,14-5 20,11 3 38,15 6 34,-3 13-147,-4 11 0,1 4 65,18 4 35,-12 7 1,-1 2 210,12 11-345,-27 22 1,-4 17-1,-11-5-32,-16-10 0,-5 1-420,10 11 0,1 5 0,-11-7 373,-15-15 0,-10-7 0,-2-1-84,-3 5 0,-2-1 1,2-1 93,7-5 1,1-1-1,0 0-104,-3 2 0,-1 0 1,4-7 270,-26-2-306,36-13 174,1-15-20,58-22-115,13 0 32,-20 16 0,0 1 121,23-3-23,-16 13 0,0 2-11,10 0-236,4 8 1,2 4-1435,5 10-2442,-17-3 1,-1 1 4133,7 7 0,-19-8 0,-13-8 0</inkml:trace>
  <inkml:trace contextRef="#ctx0" brushRef="#br0" timeOffset="5365">17972 1916 23903,'12'-49'1066,"1"0"0,-1 0 1,-1 5-311,2-1-616,-3 12 28,-5 13-157,-4 17-22,-1 13 39,-1 19 5,-6 33-19,1-18 0,-3 4-467,-5 7 0,-2 4 212,-1-9 1,-1 2-1,0-2-754,2-5 0,1-2 0,-1 1 995,0 1 0,-1-1 0,3-4 0,3-6 0,2-6 0,1 4 0</inkml:trace>
  <inkml:trace contextRef="#ctx0" brushRef="#br0" timeOffset="5975">17102 2369 24760,'21'52'-1831,"-10"-3"1831,-24-12 0,-5-3 0,2 0 0,3-5 0</inkml:trace>
  <inkml:trace contextRef="#ctx0" brushRef="#br0" timeOffset="6599">19282 1576 24167,'-21'-26'184,"21"5"-133,50 21-51,-3 0 30,-12 0 1,1 0 48,5 0-62,8 2-6,-18 4 11,-17 3 12,0 7 27,-11 6-16,-5 9-22,-2-1-7,-2 2 1,-1 3 28,-4 27-517,3-15 1,1 4 482,2-4 0,0 1 3,3 2 0,0-1-11,0 2 0,1-1-15,1 0 1,0-1 19,-2 0 1,0-2-12,0-10 1,-3-1-46,-13 14 0,-6-1-2,0-17 0,-3-2-121,-15 14 0,-5-3-526,-2-11 0,-2-5-735,8-6 1,-1-4 1431,-7 0 0,5-5 0,8-3 0,1-2 0</inkml:trace>
  <inkml:trace contextRef="#ctx0" brushRef="#br0" timeOffset="9133">13018 3341 13911,'3'-61'1975,"-1"1"1,1 11-1,-2 4-155,-4-16-1030,0 29-246,-3-5-444,1 23-122,2 9 5,0 16-3347,-1 30 3364,2-4-9,0 10 1,2 5-677,-1-15 1,2 0 681,-1 7 1,0 1-90,-1 0 1,1-1 96,0-4 1,-1-2 5,0 24 23,0-26 0,0-5 223,-1-15 2526,1 2-2570,-3-24 1920,-1-27-2044,0-13-47,2 9 0,1-2-150,2-1 1,2-1 160,0-2 1,2 1-24,0 7 1,0 1 42,4-9 0,1 3-45,-1 2 17,8-19-230,-12 43 146,1 5 55,-5 26 7,0 18-23,-1 22-616,-2-21 0,0 1 633,-3 25-17,0-12 0,0-3 0,0 1 284,2-6 0,0-2-177,1-3 274,0-8 27,-2-13-239,-4-26-113,0-1 50,-12-28-94,11 16 1342,-7-28-1388,13 27-139,0-4-136,4 18 102,1 10-487,2 13-2594,0 27-3786,-3 9 7074,-4 10 0,-1-26 0,1-15 0</inkml:trace>
  <inkml:trace contextRef="#ctx0" brushRef="#br0" timeOffset="9800">12702 3682 19647,'-9'-46'1071,"-1"0"1,3 4 0,0 11-994,3 25-78,2 10 62,2 11-1,5 13-5,1 12 17,8 5 17,6 0 22,8-5 56,8-6 28,9-10 11,7-10 6,6-9-381,-27-8 1,1-3 259,1-2 1,-1-2 2,19-10-42,-17 1 1,-2 1 36,-3-2 223,17-14-183,-34 24-136,0-1-33,-11 11 551,-2 6-501,-4 8 164,-2 7-169,-6 3 16,-3 2 12,-8-1-18,-12-1-4,-16-2-12,18-12 0,-2-1-646,-7 0 0,1-2 649,7-2 0,0-1 14,-17 0 0,1-4-429,-10-6 445,20 1 1,3-3 44,-5-15-16,15-6-17,10-5 5,10-2-28,3 7 1270,8-5-1259,-1 19 474,2-1-523,-1 13 21,3 13-22,4 6 23,5 13-6,6 5 17,7 2 5,11-5-11,13-7 3,-20-16 0,2-3 14,16-3 0,1-3-608,-14-1 1,-1-2 584,8-1 1,0-3 8,0-4 0,0-3-1528,-3 0 0,1-1 1466,0 1 1,-1-1-166,-7 2 0,-5 1-1664,-11 3-5695,-5 3 7572,-15 6 0,-2 1 0,-2 2 0</inkml:trace>
  <inkml:trace contextRef="#ctx0" brushRef="#br0" timeOffset="11267">7337 4877 12976,'2'-3'4996,"-1"0"-4280,-1 3 19,11-12-147,-17 19-157,-2-3-112,-29 24-101,-16 4-128,10-9 0,-1-2-65,11-5 0,0-2 14,-6 4 0,-2-2 151,4-4 1,-1-3 162,-1-6 1,0-1-209,1-1 1,1-2-23,-17-10 79,33-10 100,10 1-95,2 4-89,3 2-141,5 10-234,0 6 246,0 11 39,-1 4 44,-5 44-4,-4 0-40,3-11 0,0 1-526,2-14 1,0-1 511,-1 11 0,2-1 2,2-12 1,2 0-226,6 13 0,5-1 251,2-11 0,4-4-14,10 2 0,4-5-56,21 0-115,-14-17 1,5-4-1001,7-5 0,2-4-3773,2-1 1,-1-1 3706,-2-1 1,-5-2 0,4-4 0,-37 7 0</inkml:trace>
  <inkml:trace contextRef="#ctx0" brushRef="#br0" timeOffset="12108">8386 5027 15748,'12'-61'2029,"1"-1"1,-2 8-1,-1 9-1306,-6 20-538,-1 14-235,-3 9 162,0 18 22,-2 17-78,-4 23-353,0-20 1,-1 1 310,-1 5 0,-2 1-9,0 0 1,1 0-3,0-2 0,1-1-3,2-6 0,2-1 50,0 21 1,5-25 307,5-10 409,14-30-632,0-2-29,12-15 104,3-6 0,2-3-109,-10 9 0,2-1 37,10-10 0,1-1-56,-10 9 0,-2 3 52,12-8-61,2-2-68,-13 19-10,-11 15 16,-7 19 6,-2 15-6,-1 18-17,-4 13-47,-3-25 1,0 0-24,-2 3 1,1 1-186,1 2 1,1-1-463,1 1 1,3 0-2073,2-2 0,2-1 2795,0-7 0,1-2 0,5 7 0,-6-19 0</inkml:trace>
  <inkml:trace contextRef="#ctx0" brushRef="#br0" timeOffset="12300">9524 5341 23293,'-28'23'-879,"9"4"-1916,15 19-2459,9-11 5254,8 0 0,-6-22 0,0-1 0</inkml:trace>
  <inkml:trace contextRef="#ctx0" brushRef="#br0" timeOffset="12840">10324 5075 23752,'-16'-6'213,"1"4"0,-3 29-28,-1-6 179,-15 10 84,10-17-196,2-5 196,7-13-129,7-7-134,1-13-28,4-15-62,10-10-61,9-6-29,4 11 15,0 16 0,2 2-15,11-2-16,18-4-23,-9 22 6,14 29 17,-20-1-99,-9 5 1,-4 4 86,1 21-5,-12-14 0,-4 2-487,-9 5 1,-6 2 458,-8 7 0,-6 0 17,0-14 0,-3 1 0,-1-1 18,-4 2 1,-2-1-1,-1-1 17,1-2 1,-2-2-1,1-2 51,-10 6 1,1-5 30,10-10 1,3-8 67,-6-11 50,19-34-112,20-9-45,5-5 6,22 0-45,2 16-6,-7 12 0,3 2-38,24-1 16,-2 9-73,1 17-196,-11 6-1829,-9-1 1,1 2 1022,12 7-3813,-7-4 1,-3-1 3128,-8-5 0,9 3 1,-31-13-1</inkml:trace>
  <inkml:trace contextRef="#ctx0" brushRef="#br0" timeOffset="13017">11158 5327 22246,'3'-10'2917,"0"2"-2821,-3 8-130,0 0-128,-33 43-499,19-13-600,-6 2 1,1 3 1260,6 10 0,7-21 0,0-2 0</inkml:trace>
  <inkml:trace contextRef="#ctx0" brushRef="#br0" timeOffset="13617">12089 4805 21019,'2'-5'3528,"-1"0"-2609,-1 5-896,-57-35-443,16 32 439,-4-12 1,-2 3-3,15 18 0,2 4 17,-29 4 44,1-3-33,23-6 245,0-3-166,21-2 58,1-1-126,7 1-56,4-1-33,2 1 225,0 4-197,0 8 5,6 24-6,-1 7 6,-1-12 0,-1 1 0,0 30-203,-2-14 197,-6 11 6,1-28 17,-10 27-11,7-34 89,-1 6 39,7-26 589,1-6-533,1-2 215,1-10-237,7-13-62,3-2-66,1-2 21,7 5-38,1 7-1,11 0-16,8 7-12,7 8 6,5 14-11,1 11-1,-21-1 1,-2 3-17,14 20 11,-22-15 1,-5 1-46,-9 21-83,-26 2-96,-19-2 17,12-27 0,-3-4-258,0-2 1,0-3-371,-15 2 4,-5-16 0,33 0 0,-7-7 0</inkml:trace>
  <inkml:trace contextRef="#ctx0" brushRef="#br0" timeOffset="14017">12396 4632 26105,'29'-15'31,"-1"1"1,1 0 0,1 3-4,27 3-6,1 1-5,-16 2 6,11 1-18,-13 2 6,-3 2 6,-9 5 6,-19 5-12,-1 19-11,-4-4 11,1 26-5,1-3-309,-1-15 1,1 2 302,1 3 0,1-1 0,5 25-9,-2-10 1,-1 3-1,-4-12 1,-1 1-375,0-1 0,0 2 1,-3-2 328,-4 13 1,-5-3-48,-3-2 1,-4-2-233,-6-6 1,-4-2 60,-2-5 0,-3-3-638,0-5 0,-2-3-2274,-17 9 3184,1-9 0,29-19 0,2 0 0</inkml:trace>
  <inkml:trace contextRef="#ctx0" brushRef="#br0" timeOffset="14867">14996 4533 12785,'4'-6'7713,"-1"2"-6901,-3 4 1037,0 0-1469,-17-23-77,-5 23-96,-17-15-39,1 28-45,-3-1-22,-2-3-34,-6-1-28,-5-2 1,-3 0-1,2-2 11,7-2 17,11 0 57,10-4-85,13 2 11,5-2-33,7 1-6,1 0-5,-1 5 16,-1 9 45,-7 22-3,3 17 1,1 8-882,2-16 1,2 3 832,1 0 1,0 4 0,3-5 2,2-9 1,1-2 34,3 9 0,0 0-260,-1-8 0,1-1 222,2 7 1,3 0-20,0-5 1,3-2-24,3-5 1,4-2-96,5-4 1,3-4-351,8-3 1,3-3-1132,8-4 0,4-2 1267,-10-6 0,2 0 1,-4-2-1,-3 1 1,-3-1-1,0-2 0,-1 0 1</inkml:trace>
  <inkml:trace contextRef="#ctx0" brushRef="#br0" timeOffset="15591">15913 4879 20280,'-14'-59'926,"-1"1"0,7-6 0,12 9-607,23 21-221,-4 10 0,1 1 25,25-3-84,-8 10 6,13 8-14,-23 12 0,1 2-31,20 5 0,-15 4 0,-1 5-26,-7 5 1,-3 1-964,17 17 963,-16-11 1,-7 3-25,-14 25 39,-15 2 22,-6-27 0,-6-2 20,-4-8 0,-3-4 14,-19 10 360,-5-10-58,14-14-22,8-4 134,6-15-213,19-4-145,2-3 528,9-2-522,10 3-84,-1 2-1,27 1-27,-5 12-12,25 9-247,-15 2 261,-13 3 0,0 3-3,-5-1 1,1 2-32,11 9 0,-1 2 3,-10-3 1,-3 1 10,-3 4 1,-6 1 5,-10 6-27,-44 15-46,-14-18-47,9-9 0,-3-3 22,12-7 0,-1-3-736,-15-1 0,3-3-656,1-2 1507,4-7 0,4-1 0,17 0 0,-5-6 0</inkml:trace>
  <inkml:trace contextRef="#ctx0" brushRef="#br0" timeOffset="18050">17037 5246 14701,'4'-4'5523,"-1"0"-3619,-3 4-1933,26-23 64,-21 32-30,20-8-190,-29 41-952,0 7 1137,1 6 0,1-25 0,2-3 0</inkml:trace>
  <inkml:trace contextRef="#ctx0" brushRef="#br0" timeOffset="18874">17817 5006 16045,'0'-3'4890,"1"1"-3922,-1 2-973,12-20 5,-9 16 33,9-14 91,-15 22 61,-3 4-22,-8 4 27,-7 1 112,-6-3 96,2-5 11,5-7 0,7-8 16,6-10-89,9-13-129,12-12-89,14-7-68,0 8-2,0 16 0,3 4-43,16-2-193,-12 10 0,2 3 191,-5 8 0,0 4-9,0 5 0,1 4-8,-1 3 0,-1 4-14,-2 6 0,-2 2-110,11 17 56,-23-3 1,-8 3 30,-12-8 1,-6 0-493,-8 17 0,-6 2 461,-12-5 1,-5-3 53,11-12 0,-2-2 0,-1 0 53,-15 8 1,1-3 46,6-7 1,2-6-1329,7-9 0,3-5 1413,-2-7 337,13-20-242,22-5-19,11-8-99,20-3-89,-5 12-28,26 1 0,-5 17-59,-5 6 0,1 1-14,-13 1 0,1 1 98,17 4 0,0 2-491,-18-1 1,0 2-739,7 2 0,1 1-3138,-5 0 1,-1 1 4324,21 8 0,-24-9 0,-15-6 0</inkml:trace>
  <inkml:trace contextRef="#ctx0" brushRef="#br0" timeOffset="19058">18914 5167 25752,'-3'27'-656,"3"11"-587,8 0-2762,1 11 4005,-2 1 0,-3-24 0,-2-5 0</inkml:trace>
  <inkml:trace contextRef="#ctx0" brushRef="#br0" timeOffset="19308">19434 4845 17050,'10'-48'556,"-1"-1"1,0 7-1,-2 8 2245,-4 18-2773,-2 10 1325,-1 17-1342,-1 16-45,0 8 23,-1-2 0,0 4-3,0-1 0,-1 3 130,0 11 0,-1 4-512,1-11 0,0 1 1,1-1 478,-1 10 1,1-2-1160,-1-4 1,2-2 1075,4-10 0,0-6 0,-1-10 0,3 6 0</inkml:trace>
  <inkml:trace contextRef="#ctx0" brushRef="#br0" timeOffset="19751">20062 4675 15322,'-3'-5'4862,"1"1"-2324,2 4-2241,67-44-107,-27 33-123,14-11 0,3 4-749,2 25 718,-22 0 1,-1 0-15,13 4-5,-19-3 0,1 2 0,24 14-12,-9-3 9,-19 2 0,-5 1 3,-8 0 235,1 30-196,-14-13-17,-6 15-1590,-1-20 1,-1 0 1567,-4 14-365,5-8 0,0-3 359,4-3 34,2-4 0,3 0-39,7 9-12,7 8-22,5 3-84,-10-12 2939,-5-4-3376,-26-6-554,-25-5-3813,-5-8 1,-3-2 3900,18-4 1,0-2 0,-7 0 0,6-3 0,20-4-1</inkml:trace>
  <inkml:trace contextRef="#ctx0" brushRef="#br0" timeOffset="27117">12099 2972 15592,'0'-5'1265,"0"2"-856,0 3 879,-81 8-876,52 6 0,-1 4-684,-13-2 0,-6 2 1,1 5 457,10 3 0,1 6 0,0 2 0,2-3-821,-2 1 1,1-1 0,-2 1 657,4-2 1,-2 1 0,-1 1 0,-1 1 6,-4 3 1,-2 1 0,0 0 0,1 0-34,5-5 0,0 0 1,1 0-1,-3 3-14,-2 0 0,-2 4 0,-1 0 1,1 0-1,3-3-51,0 1 1,2-1 0,1-1 0,1 0-521,-7 8 1,2-1 0,2 0 230,7-7 1,2-1 0,3-1-1158,-5 8 1,4-4-1657,-3 9 2859,18-16 1,12-25 0,1-1 0</inkml:trace>
  <inkml:trace contextRef="#ctx0" brushRef="#br0" timeOffset="27751">10032 4083 22320,'18'-38'1282,"0"0"0,0-1 0,4-8 0,-1 5-16,10 3-441,-12 26 299,7 3-29,-12 30-2083,-5 6 510,-8 37 310,-5-28 0,-2 3-176,-2 1 0,0 5 0,-1-2 143,-2 14 1,0 0-1032,-2 7 1,4-4 720,4-23 0,4-2-58,5 0 0,5-4 735,17 4 25,4-16 0,6-6-77,2-6 0,2-6-1096,15-4 1,1-3 1131,-15-1 0,2-2-1192,1-2 1,4 0 0,-4 0 908,-3 2 1,-3 0 0,3 0 0,-8 1 0,-17 5 0</inkml:trace>
  <inkml:trace contextRef="#ctx0" brushRef="#br0" timeOffset="28557">15464 3378 15235,'-39'-46'1847,"1"0"1,3 5 0,7 7-1184,11 12-594,8 11-141,9 8 138,15 13 9,21 9-40,-4-2 1,5 3-625,12 3 0,5 3 603,-11-6 1,2 2 0,1 0-653,5 1 0,1 2 1,1 0 647,-10-5 1,1 1 0,0 1-1,0-1-4,3 1 1,0 0 0,1 1 0,0-1-8,1 1 0,1-1 0,1 1 0,-1-1-7,0 1 1,2 0-1,-2-1 1,-2-1-7,4 1 0,-2-1 0,1 3-19,-3-1 1,2 3 0,-1 0 0,-5-1-326,-5-2 1,-3-1-1,0 2 323,13 7 1,1 3-1,-5-3-11,-2 2 1,-6-3 51,-9-7 1,-4-3 395,4 5 1143,-18-16-1216,-17-14-319,-15-11 17,-21-16 811,13 11 0,-3-1-800,-2-3 1,-2 1 16,0 0 0,0 2-6,4 2 1,0 3 44,-23-8-22,5 10-1,6 6-4,4 5-7,9 2-33,11 2 1311,11 0-1395,6 0-113,4 0 175,1 2 5,0 1-11,0 1 346,1-1-453,-2-3-324,0 2-634,1 1-1673,1 4 2738,3 7 0,-2-5 0,1-1 0</inkml:trace>
  <inkml:trace contextRef="#ctx0" brushRef="#br0" timeOffset="28934">17418 3893 19591,'-3'-3'3792,"1"1"-3031,2 2-918,-10-17 180,24 37-12,-12-20-5,24 39-34,8 13 28,-9-6-6,-9-13 0,-2 1-5,-5 18 62,-20-5 44,-17-4-51,4-23 1,-4-3-1707,-6 0 0,-2-3 1656,-5 0 0,-1-3-638,-8-2 0,1-1 644,9-3 0,3-1 0,-18 0 0,29-3 0</inkml:trace>
  <inkml:trace contextRef="#ctx0" brushRef="#br0" timeOffset="30167">9269 6311 19714,'-60'2'324,"0"1"1,5 9 0,-1 7 0,4 2-1469,2 10 1,1 5 1187,8-6 1,-5 3 0,0 2 0,2 0-640,-4 4 1,2 1 0,-2 1 606,10-8 0,-2 0 1,0 2-1,-2 0 0,1 0-291,-2 2 1,-1 1 0,-1 0 0,1 0 0,-1 1 261,0 0 0,-1 0 0,0 0 1,0 1-1,1-2-230,1 0 1,0-1 0,0 0 0,1 0 0,1-1 31,-5 6 1,1-1 0,1-1 0,2-1-856,-4 6 0,2-2 1,4-3-1267,-1 2 1,6-3 2335,10-9 0,6-5 0,8-9 0,4-4 0</inkml:trace>
  <inkml:trace contextRef="#ctx0" brushRef="#br0" timeOffset="30408">8352 6412 14543,'37'-35'1093,"1"0"1,-1 0 0,13-11 0,-3 12-360,7 28-46,6 24-338,-23 0 0,4 4-1743,3 4 1,6 4-1,-3-1 1445,-11-7 0,-1-1 1,4 1 5,6 3 1,6 3 0,0 0 0,-1-2-128,3-1 0,-1-2 0,2 1 77,-3-2 0,3 2 1,0 0-1,0 1-38,0 1 1,1-1 0,0 2 0,-2 0-107,1 1 0,-1 1 0,-1 2 1,0 0-412,-3 1 1,0 1 0,-1 1 0,-1 2 546,0 2 0,0 2 0,-2 0 0,-5-4 0,-5-6 0,-4-3 0,-1 0 0,6 10 0,1 1 0</inkml:trace>
  <inkml:trace contextRef="#ctx0" brushRef="#br0" timeOffset="32049">4187 8327 2984,'-10'-1'6363,"2"0"-3293,8 1-2325,0 0 1008,-17 0-1663,8 0 816,-21-1-732,4 5 50,-16 2-11,-14 6-37,14-2 1,-2-1 10,3-1 1,1 0 1199,0 0 1,1-1-1064,3-2 1,2-1 420,-7-2-84,-1-2-224,19-2-230,12-1-212,8 1-113,2 2-179,1 2 463,-3 9-82,-6 18-6,-8 29-631,4-17 0,-1 4 573,-2 9 0,-1 1 10,-1 5 1,2 1-9,0 0 1,3-1-6,2-4 0,3 0 8,5 2 0,3-3-352,1-18 0,3-2 346,5 6 1,4-3-8,15 3-85,-2-14 0,2-3-56,15 6-230,-7-16 0,3-5-546,-5-8 1,2-5 496,18-4 1,-2-1-1,9-3 1,-2-5 0</inkml:trace>
  <inkml:trace contextRef="#ctx0" brushRef="#br0" timeOffset="32715">4652 8554 18852,'9'-54'1277,"-1"0"0,0 1 0,-3 9-392,-3 23-451,-1 3-557,0 10-138,-1 13 244,-3 15 103,-4 24-72,0-10 0,-1 3-6,-2 8 0,-1 3-365,1-6 1,0 2 0,0-1 356,0 11 0,0-2 0,0-2 0,4-3-3,5-12 0,5-6 42,9 3 140,10-4 113,9-20 122,23-36-268,-15 3-267,-4-6 0,-1-4 331,-11 7 1,0-2 105,10-15 0,0 0-226,-12 15 0,-1 0 72,2-6 0,-3 3 1201,-5 7-1307,-5 6-68,-5 11-49,-5 11 27,-2 8 40,-5 26-23,-3 12 11,-2 8 3,5-21 1,0 2-68,1-4 0,1 2-244,0 8 1,0 3-1807,4 11 0,1-2-2796,4-10 1,1-2 3400,0-3 0,1-4 0,4-4 0,-6-25 0</inkml:trace>
  <inkml:trace contextRef="#ctx0" brushRef="#br0" timeOffset="32933">5641 8883 25197,'-22'32'-22,"0"6"-398,4 21-1599,10-27 1,2-1-2474,-2 21 3664,4 2 1,4-41 0,0-3 0</inkml:trace>
  <inkml:trace contextRef="#ctx0" brushRef="#br0" timeOffset="33492">6182 8594 25102,'-5'-32'22,"0"10"-22,3 33 34,-8 10 11,4-10 207,-12 9-134,9-14 302,-11-3-135,7-11-167,-2-3 67,4-12-12,7-9-150,5 1-1,10-5-33,10 12-17,12 6 17,7 8-17,8 7 5,3 15 7,-1 12 10,-9 18-309,-14-2 250,-19 4 1,-8 5-565,-9-8 1,-5 1 562,-1 0 1,-2 3 0,-2-4 9,-6 4 0,-5-2 20,-3-2 1,-6 0 0,5-6 91,-12 8-9,9-8 1,1-8 210,14-21 229,4-13-246,3-7-141,6-14-44,11 4 304,14-15-349,8 14 1196,16-7-1207,-6 19-25,4 10 0,1 3 2,1 3-28,2 3 1,1 1-213,7 7-168,-19-5 0,0 0-1804,29 9-7596,-4-4 9056,-18-5 1,-13-4 0,-19-4 0</inkml:trace>
  <inkml:trace contextRef="#ctx0" brushRef="#br0" timeOffset="33893">7005 8481 21243,'0'-6'4688,"0"1"-4111,0 5-650,-13-48 23,15 36 78,-1-33-6,29 50-16,18 2-12,12 1-5,3 2-23,-7 3 23,-10 4 34,-12 5-23,-13-4 11,-3 25 11,-13-22-22,2 24 0,-6-19-11,2 10 11,0 4 6,2 7-18,2 9 1,-2-24 0,0 0 11,2 2 0,-1 0 3,2 0 0,-1-1-375,4 28 232,-8-4 22,-20-6-123,-20-3-258,8-24 1,-4-2-1572,-7 0 0,-3-1 2070,-10 0 0,1-2 0,21-7 0,3-2 0,-27 6 0</inkml:trace>
  <inkml:trace contextRef="#ctx0" brushRef="#br0" timeOffset="34559">9401 8568 20436,'1'-6'3591,"0"0"-3071,-1 6-329,0 0-253,0-46-22,-14 43 146,-14-27-46,1 41 1,-4 11-9,-8-1 1,-4 1-592,-7 5 1,-2 0 593,-4 0 1,-1 1 7,1-3 1,1-1-1,15-7 1,1-1 156,0-4 1,5-3 126,8-3-23,0-3-28,23-3-163,3 0-229,2 3 107,3 6 1181,5 12-1154,6 16 12,4 18-430,-9-21 0,-1 1 440,1 4 1,0 2-1578,2 9 0,1-1 1561,-5-15 0,0-1-17,5 9 1,3-3-332,13 2-275,18-1-962,-15-26 0,2-5 1180,0-3 1,0-2-1,13-3 1,-17-2-1</inkml:trace>
  <inkml:trace contextRef="#ctx0" brushRef="#br0" timeOffset="35166">10457 8410 25489,'-30'-21'28,"0"-1"0,-2 5 0,-1 8-37,2 19 1,0 6-719,-4 0 0,-2-1 724,1 1 1,1-1 7,2-1 1,3-2 528,-17 7-394,17-9 313,16-5-274,8-4-67,5-1-173,1 0 712,1 3-696,2 5 45,0 11 0,1 13 34,-3 13-23,-7 12-14,0-26 0,0 1 3,-3 0 0,-1 0-22,-11 26 22,2-9 11,5-14 0,6-14 185,3-10 213,4-8 17,0-4-275,1-2 95,0-14-106,1-2-44,4-12-52,2 8 35,20-13-74,4 13 23,19-9-11,4 13-346,6 9 318,1 11-15,-29 5 1,0 2 8,1 2 1,0 3-21,-2 2 1,-1 3-26,20 20 12,-21 6-76,-33-13 0,-7 1-143,-9 12-258,-10-10 1,-5-4-468,8-11 0,0-4-1163,-6 3 1,0-2 1562,0-6 1,4-3 0,-3 0 0,7-6 0</inkml:trace>
  <inkml:trace contextRef="#ctx0" brushRef="#br0" timeOffset="35566">11179 8299 26099,'13'-36'179,"19"-2"-162,12 20-11,4-1-17,4 5-1,-18 6-21,1 3 5,-10 7 5,0 27 29,-9-3-3,-4 4 0,0 3-3,1 27-271,-6-19 1,1 2 259,1 3 0,-1 1-3,3 1 0,1 1-23,8 9 1,1 0-68,-2-10 1,-1-2 50,2-3 0,-3-2-3,-5-5 0,-4-4 11,-6 3 33,-12-2 1,-8 0-39,-23 4-158,4-11 1,-3-2-633,-3-9 0,-2-3 195,-10-2 1,3-1 0,-9 0 0,5-3 0</inkml:trace>
  <inkml:trace contextRef="#ctx0" brushRef="#br0" timeOffset="37115">17544 6092 21685,'-29'25'196,"0"0"0,-15 15 1,-3 5-168,12-9 1,0 1 0,-3 2-1425,2 0 1,-3 1-1,0 2 1,-1 0 1373,6-5 1,-1 0 0,0 1 0,0 0 0,1 0-121,-2 2 1,1 0 0,0 0 0,-1 1 0,1 1-1827,-3 5 1,-1 2 0,0 1 0,2-3 0,3-3 1457,-6 7 0,3-4 1,2-1-1,2 0 1,0-1-1,10-11 1,10-14-1</inkml:trace>
  <inkml:trace contextRef="#ctx0" brushRef="#br0" timeOffset="37348">17397 6327 11452,'14'-55'2672,"-1"1"0,2 6 0,1 7-2090,10 5-201,1 25 453,20 44-936,-20-7 1,3 4 226,5 5 0,5 3 0,0 1-947,-1-1 1,0-1 0,1 0 836,1 1 0,0 0 0,1 1-73,4 1 0,2 0 0,-1 0-383,-5-4 0,1-1 1,2 3 440,-1-1 0,4 3 0,-1 0 0,-5-4 0,-6-5 0,-3-4 0,-1 0 0,13 12 0,-1 0 0</inkml:trace>
  <inkml:trace contextRef="#ctx0" brushRef="#br0" timeOffset="38592">15735 8279 18209,'-20'-26'918,"3"5"250,11 21-1140,-2 0 386,-28 3-392,-6 2-11,7 0 0,-2 0 14,1 0 1,-1 0-201,-2 1 1,1-1 238,2-1 1,1-1 97,-25 1 6,8-7 29,23 1 456,7-3-490,17 5-96,4-1-470,1 1 347,-2 9 128,-1 12-72,-2 19 23,3 19 83,0-22 1,2 3-46,3 18 1,2 0-45,-2-17 0,2 0-3,4 19 0,3-2-17,0-23 0,1-2-14,6 7 1,3-1-66,3-5 1,3-3-166,5-4 1,3-4-555,5-3 0,2-5 801,10-4 0,-3-4 0,7 1 0,-3-7 0</inkml:trace>
  <inkml:trace contextRef="#ctx0" brushRef="#br0" timeOffset="39259">16317 8517 13261,'-2'-6'4431,"1"2"-2398,1 4-1602,-12-65 695,8 26-981,-3 0 1,3 0 240,11 1-178,23 8-174,-1 6 2,12 6 1,5 5-29,-11 7 1,1 3-522,25 4 0,0 4 499,-17 3 0,-4 4-1819,-3 2 0,-3 2 1805,5 13 345,-17 16-368,-11-16-24,-9 30 70,-19-18 27,-12 9 51,-8-6 612,-6-7-237,12-17 2919,6-8-2712,7-18 284,10 0-542,-4-11-69,9 3-155,4-4-122,7 4-68,8 2 6,3 6-17,15 3-6,23 19 9,-17-1 0,0 2 5,-4-1 0,-1 2-583,6 9 0,-4 0 558,-8 1-50,3 20-90,-44 0-39,-23 1-16,11-25 1,-4-3-629,-23 3 0,-4-5-1724,16-7 0,1-3 2592,-13 5 0,4-3 0,2-4 0,23-5 0</inkml:trace>
  <inkml:trace contextRef="#ctx0" brushRef="#br0" timeOffset="39476">17388 8572 20291,'8'47'61,"0"0"1,-1-4 0,1-4-986,0-1-4095,-1-2 5019,-3-9 0,-2-10 0,-1-9 0</inkml:trace>
  <inkml:trace contextRef="#ctx0" brushRef="#br0" timeOffset="40008">17887 8392 19630,'1'-5'4380,"0"2"-3882,-1 3-559,4-17 44,-3 15 28,6-3 0,-5 19 12,1 10 5,-3-8 50,-6 3 252,-6-7 29,-2-3-34,-4-7-17,2-14-61,1-11-102,5-15-50,5-7-44,13-4-6,11 5-34,3 14 0,28 0-28,-9 20-17,-9 5 1,0 4-282,23 19 287,-2 17 11,-29-11 1,-3 4-1647,-4 5 1,-4 1 1650,2 24 4,-25-7 0,-10 1-506,-2-11 0,-4 0 504,-2-2 1,-2 1 0,0-3 9,-4 2 0,-1-4 0,-4 1 0,1-5 151,-6-3-28,8-10 103,18-25-175,23-19 2868,12-10-2857,17-6-56,0 10-20,-3 12 0,3 2 1281,17 1-1326,-14 6 1,1 3-222,21 10-482,-1 10-1378,-3 8 2140,1 5 0,-27-11 0,-4-3 0</inkml:trace>
  <inkml:trace contextRef="#ctx0" brushRef="#br0" timeOffset="40409">18792 8183 20789,'-3'-5'3305,"1"1"-2924,2 4-314,56-30-17,-6 21-604,-1-8 0,2 3 579,-14 11 0,-2 4 3,28-1 266,-14 4-316,-15 2 22,-13 3 22,-10 1 0,-8 4 6,-3 5 0,-2 6 905,-2 8-917,1-4-10,2 33 5,7-9-11,-4-22 0,2 3-3,6 9 1,2 1-278,-2-12 1,0 0 273,5 14 0,-1 0-25,-4-9 1,-3-2-35,-5-1 1,-3-2 30,-10 17-78,-17-15 0,-8-4-403,6-10 0,-2-2-2474,-16 6 1,0-2 2802,14-11 1,2-2 0,-7-1 0,21-7 0</inkml:trace>
  <inkml:trace contextRef="#ctx0" brushRef="#br0" timeOffset="41225">20617 8230 22397,'40'-45'392,"-23"17"-358,-32 36 38,-27 10-30,12-6 0,-1 0 0,-1-2 0,0 1-11,-1-1 0,1 0 333,-27-2-185,33-6 409,-16-9-229,31 1-214,-2-4 62,11 6-235,1 3-168,1 1 219,-2 20 16,-2 7-11,-3 29-388,0-11 357,2-11 1,1 0 13,1 25 6,5-13 0,4 0-1,2-7 1,3-2-12,1-2 1,3-2-17,15 0 0,4-4-73,-5-11 0,1-2-246,5 5 1,2-2-329,5-5 0,-1-5-2986,-3-4 1,-1-2 3643,4 2 0,-1-2 0,11-3 0,-22 0 0</inkml:trace>
  <inkml:trace contextRef="#ctx0" brushRef="#br0" timeOffset="41433">21323 8190 22470,'-12'60'140,"0"0"0,0-4 0,5-4-101,14 5-117,1-11-1076,4-13 0,2-1-8677,4 8 8199,4 4 1,-12-24 0,-8-15 0</inkml:trace>
  <inkml:trace contextRef="#ctx0" brushRef="#br0" timeOffset="41809">21739 8193 12676,'40'-31'217,"1"0"0,0 0 0,10-8 0,-2 7 1107,-11 22 0,-3 5-1194,12 1-97,-17 6 1472,-2 9-1460,-13 3 911,5 11-906,-9-7 3433,2 9-3264,0 7 63,2 5-147,1 11-18,-3-3-3408,1 6 3325,-4-9 16,4 15-264,-5-27 0,0 1 228,1 1 0,1 0-91,2 4 0,0 0 43,9 17-106,-3-8-22,-6-14-1698,-15 5-5158,-27-15 7018,-15 5 0,8-16 0,8-7 0</inkml:trace>
  <inkml:trace contextRef="#ctx0" brushRef="#br0" timeOffset="52507">5143 9961 24234,'-5'-40'-90,"-17"27"73,-4 35 1,-4 14 16,-12 7 0,-3 1-1092,4-4 1,-2 3 1065,9-9 1,-4 3 0,-1 2 0,4-4-593,2 0 0,2-1 0,-1 2 478,1-1 0,-3 3 0,1 0 0,4-1-485,-8 16 1,6-1-796,9-8 1,6-2 1419,8-8 0,4-4 0,2 3 0,7-15 0</inkml:trace>
  <inkml:trace contextRef="#ctx0" brushRef="#br0" timeOffset="52701">4953 10154 19204,'24'-52'1245,"1"1"1,-2 5-1,-2 8-1110,2 17-57,8 11 12,13 17-34,-14 3 0,2 3-6,10 6 0,3 3-1024,10 5 1,4 0 976,-14-6 1,2-1 0,1 1-654,3 2 0,2 0 0,0 0-439,1 3 1,0-1 0,-2 1 1088,-6-2 0,-2 0 0,-4-2 0,1 2 0,-5-2 0,0 4 0</inkml:trace>
  <inkml:trace contextRef="#ctx0" brushRef="#br0" timeOffset="53990">3408 11302 15546,'0'-3'3894,"0"0"-3654,0 3-32,-87-25-63,31 26-439,15-5 1,-6-2 0,3 5 352,2 10 0,2 5-3,-2-1 0,1 0-20,10-2 1,0-1 127,-9 2 1,2-2 59,-3 0 62,-9-1 162,27-6-336,12-3 22,5 0-84,6 0 496,0 0-607,-3 9 284,-4 10-162,-6 19-10,-6 15-43,9-22 0,0 3-196,0 2 1,1 0 187,2 2 0,3-1-6,0 1 1,3-1-6,3 0 0,2-2-6,3 0 0,2-2-37,3-1 1,4-2-106,1-3 0,5-2-2291,12-3 1,3-5 779,17 4 1232,-2-16 1,-2-4 0,-19-2 0,18-5 0</inkml:trace>
  <inkml:trace contextRef="#ctx0" brushRef="#br0" timeOffset="54441">3796 11430 18644,'-2'-4'4251,"1"1"-2251,1 3-2068,-18-29 1,13 27 78,-13-21 79,9 60-51,-1 1-39,1-8 0,0 1-5,-4 13-68,0 16 67,9-24-5,8 10-6,9-23 62,10-11 78,8-11 17,10-14-73,-6-4 90,-4-4 1,-1-2 161,10-13-154,-12 11 0,-1 0 294,10-13-246,-16 15-151,-6 8-23,-13 12-112,-1 3 6,-1 5 61,2 8-5,3 13-11,2 12-124,2 12-341,0 8-269,-4-9-1580,0-7 0,-2 1 1508,1 8 1,0 7-1,-3-35 1</inkml:trace>
  <inkml:trace contextRef="#ctx0" brushRef="#br0" timeOffset="55374">4663 11729 22021,'4'-9'2997,"-1"3"-2588,-3 6 56,0 0-219,-5-2-33,4 1-101,-5-1-73,4 1 6,-1 0-34,1-1-33,-2 0 5,2 1 12,-1-1-23,3 2 5,0-2-5,0 1-129,0-2 124,1 2 44,-1 0-11,1 0 0,-1-1 0,0-2 6,0-1 10,0-3-4,1-5 10,0-3-11,2-4 6,0-8 5,0 5 1,-2 0 33,-1 6 11,0 5 17,-3-1-11,-2 1 33,-5-1-72,1 5 27,-4-5-16,0 4-6,-5-4 1,-6-2-35,7 5 6,-12-4 29,11 8-35,-1-1 12,1 4-6,9 1-5,-2 1-6,5-1 0,2 2-174,3-1 174,10 1 11,-1 0-5,17 0 16,17-1-10,4-2 2,-13 0 0,-1 0-9,4-3-5,-4-1 17,-17 4-6,-6 0 0,0 1-22,-6 1-17,-3 2 17,0 2 22,0 11 0,0-1 17,0 26-16,0-16-18,0 27-5,0-9 11,0 13 0,0 7-14,-2-22 0,0 1-312,-1 15 320,0-16 1,0-1-1,-2 7 17,-4 11-16,1-22-18,-11 6-38,-5-22 21,-5 2-223,-20-3-435,15-9 1,-2-1-1910,-2 1 0,-1-1 1949,-3 0 1,4-2 0,-1 0 0,19-3 0</inkml:trace>
  <inkml:trace contextRef="#ctx0" brushRef="#br0" timeOffset="56140">5758 11426 21147,'37'-21'7,"-1"1"1,-1-2 0,-11 12 93,-23 17 139,-1 2 304,-9 7-174,-3 0-56,-13 2 72,-15-7-268,11-5-12,-8-3 230,0-3-213,13-2 185,-21-2-241,28 0 40,-10-1-18,13 3-38,2 0-90,4 2-6,4 0 28,2 3 34,-3 5-12,-2 9 7,-4 20 10,0 18-19,6-23 0,0 0-176,1 6 1,2-2 178,-2 17-6,3-3 2,1-18 1,1 0-3,3 9 5,3 1 1,3-1 11,6-7 5,2-5 1,5-2 22,24-1-245,-12-13 0,4-3 15,18-5 1,3-6-1799,-2-3 0,0-3 1355,-1-1 1,1-3 627,-14-1 0,1-2 0,-7 2 0,7-2 0,-13 3 0,1-1 0</inkml:trace>
  <inkml:trace contextRef="#ctx0" brushRef="#br0" timeOffset="56683">6724 11435 23685,'-21'-6'118,"3"6"27,10 21-72,1-5 0,-6 2 196,-16 2-3471,-1-6 3314,-7 2 392,-4-9-50,19-8-235,-3-2 139,12-9-140,6-8-66,2-18-130,6 11-5,16-15-12,-3 26 1,29-9-6,-19 18-3,10 3 0,0 2 3,0 8-316,4 6 0,0 5 293,-1 17 18,6 9-23,-32-9 0,-9 2-6,-20 24-372,0-13 1,-7 1 379,-8-3 1,-4-1 19,-4 1 1,1-3-1,8-9 1,0-2 1397,2-3 1,4-5-1096,1-6 601,7-4-702,12-28-157,7 3 34,8-22 1158,8 9-1281,25-8-3376,5 11 3398,4 6-126,-12 14 0,1 4-1025,21 7 666,-25-5 0,1 2-4403,6 6 1,-4 0 3213,-3-1 0,10 3 1,-38-11-1</inkml:trace>
  <inkml:trace contextRef="#ctx0" brushRef="#br0" timeOffset="57090">7413 11262 24995,'-10'-18'135,"22"7"-90,8 17 55,32 1-49,-23-6 17,7 0-40,-20-1-17,-8 0-11,-5 0-11,-3 0 33,3 2-11,2 4 12,5 4-12,2 0 0,6 6 17,9 10 6,2 5-18,7 16 29,-8 5-229,-16-22 0,-2 1 192,-2 2 1,-3 0-4,-3 2 1,-3-1-17,-6 19-112,-7-13 0,-5-1-415,1-11 0,-2 0-1532,-10 13 1,-2 0 2069,5-11 0,1-4 0,-10 9 0,16-17 0</inkml:trace>
  <inkml:trace contextRef="#ctx0" brushRef="#br0" timeOffset="58667">15946 10604 17428,'1'-4'4251,"0"1"-3091,-1 3-1171,-12-25-17,4 19 23,-24-15 10,8 26 9,-12 4 0,-5 1 8,-6 1 1,-3 0-1265,-8 2 1,0 0 1258,8-3 0,2 0 50,8-3 0,4-1 202,-4-2 128,3-1-27,21-3-118,11 0-375,5 0 134,5 7 2550,5 19-2533,3 12-39,0 23 0,-5-11 0,-7-15 0,0 2-142,-1 6 1,1 1 6,2 9 1,1 1-288,-1-8 0,2-2 69,8 3 0,3-6-168,8-6-365,1-10 1,5-2-1706,-1-9 0,3-4 2602,14 1 0,0-3 0,5 1 0,-1-8 0</inkml:trace>
  <inkml:trace contextRef="#ctx0" brushRef="#br0" timeOffset="59557">16475 10786 24010,'-10'-46'224,"3"9"-263,7 37 27,0 0 80,10 1-35,-3 0 46,15 0 49,2-1-88,-4 0 27,7-1 0,-15-1 6,4 1-34,-5 0 39,1-1-27,-4 1-1,3 0-16,-2 1-17,2 0-12,-3 2-5,1 5-5,-5 1 10,1 3 6,-2 0 17,-2-3 12,0 0 21,-1-3 57,0-3 1770,0 0-1771,2-8-94,-1 2 10,4-11-16,3-1-17,0-1 0,1 3 0,-1 5-28,-3 6-17,2 0 17,10 8 17,-4 0 0,15 14 11,-6 1-39,5 11-1,-5 4 1,-8-5-56,-8 20 101,-16-12-18,-13 18 12,-17-11 17,-9-5 0,-4-7 39,6-10 17,11-9 72,12-11-94,10-9-18,7-3 29,4-10-23,5 0-39,5-4 28,7 3-22,10 5-6,19 8 0,-8 7-34,11 6 17,-15 4 1,0 3-18,24 13-393,-16-7 1,-1 2 376,12 18-46,-18 3 63,-17-8-29,-20 10 6,-29-3 56,-11-2-214,12-19 0,-3-3 155,3-7 0,-1-2-64,-20 1-132,22-5 0,0-4-2627,-24-14 2882,5-13 0,14 7 0,23-3 0</inkml:trace>
  <inkml:trace contextRef="#ctx0" brushRef="#br0" timeOffset="60266">17400 10758 18834,'-1'-6'3569,"0"1"-3281,6-27 0,4-8 26,8 9-163,-3-13 0,5 2 62,15 18-56,5 8-67,0 7-34,0 4-17,-3 7-34,-2 7 23,2 16-16,-12-3-1,5 23 11,-13-5-33,0 4-9,-6-7 1,-3 2 2,1 20-401,-2-16 1,-1 2 425,-2-8 1,-1-2-4,0 1 1,1-1-182,0-1 0,1-1 181,8 29-10,3-5-1,3-7-28,-2-6-22,-6-8 17,-11-4 6,-16-2-51,-17-3-129,-14-3-263,-8-7-527,1-8-1398,7-7 2401,8-13 0,19 6 0,7-5 0</inkml:trace>
  <inkml:trace contextRef="#ctx0" brushRef="#br0" timeOffset="60741">18804 10692 20380,'1'-6'3697,"-1"1"-2801,0 5-857,-28-38-28,11 29 25,-15-12 1,-5 4-20,-11 19-20,6 1 0,1 0 9,-6 3 5,-8 2 51,33-5 61,4 0 96,10-2 61,6-1-218,2 0-102,0 8 52,0 7 21,0 16 1,0 13-45,-1 16-357,0-25 1,0 1 372,-2 4 1,1 1-1579,-2 9 0,1-2 1573,1-14 0,-1-1-402,1 9 0,3-3 391,9 6-6,9 4-65,3-25 1,6-5-226,29 7-55,-16-15 0,1-4-327,21-3-1899,-22-6 1,-1-2 2587,14-5 0,-9 0 0,-21 2 0</inkml:trace>
  <inkml:trace contextRef="#ctx0" brushRef="#br0" timeOffset="61291">19282 10741 24407,'15'11'308,"-5"-1"-235,-6 9 101,-4-1 173,-7-3-78,-2 0 79,-5-3-169,3-8 179,-2-2-33,2-7-39,-3-7-135,1-12-28,5-22-89,5 11 5,10-19-11,6 23-11,8-2-12,14 8-10,0 13 10,2 5 6,5 17-33,-4 11 5,4 17 12,-9 14-26,-24-13 0,-7 3-11,-7-2 0,-6 1-462,-1-1 1,-5 1 461,-15 5 0,-6-2 8,3-6 0,-2-1 31,-8 7 1,0-2 69,5-7 0,3-4 84,-6 3-83,19-20 21,22-24-27,8-8-29,9-9 1,24-8-34,6 8-11,5 5-34,8 11-104,-24 10 1,0 2-141,2 0 1,0 2 204,4 1 0,2 2-2812,-4 1 0,-1 1 2896,14 2 0,-9-1 0,-27-7 0</inkml:trace>
  <inkml:trace contextRef="#ctx0" brushRef="#br0" timeOffset="61774">19940 10673 26116,'4'-35'31,"0"0"0,4-20 25,37 60-34,-19-1 17,16 2 202,19-4-179,-30 0 5,1-2 0,0 0 135,-12-2 83,-2 0-22,-9 0-72,-7 1-1,-2 1-173,-1 3-6,0 4 6,-1 9 5,4 20 18,4 7-29,2 5-11,3-7 0,2 1 5,-2-8 1,1 0-463,4 17 1,1 0 464,-4-7 1,-1-1-4,-3-1 1,-3-1-6,0 21-9,-15-20 1,-6-2-48,-16 8-11,7-15 0,-1-3-73,-12-1-487,-4-7-4723,-3-16 5350,4-3 0,6-3 0,19-4 0</inkml:trace>
  <inkml:trace contextRef="#ctx0" brushRef="#br0" timeOffset="222752">3906 12487 13889,'-57'7'1342,"1"1"1,10-1 0,-1 0 0,6 0-996,8-1 1,2 1-74,-13 2 1,2 0 66,-12 6-307,16-4-152,18-4-274,17-1 415,22-3-65,10-1 0,5 0-775,22-2 766,-16 0 1,5-2-110,8-3 1,0-1 61,-9 1 0,0 0 70,9-1 0,-1 0-17,-7-1 0,-6 1 398,-4 1-179,2-1-224,-44 5 55,-29 6 54,4 0 0,-5 1-528,-12 2 0,-4 2 662,-8 2 1,-2 0-47,20-4 1,-1 1-1,0-1 96,-19 4 1,3 0 272,8-1 1,3-1-276,12-2 1,3-2-24,-8 3-235,23-5 12,18-4 122,18-2-49,23-3-144,-7-1 0,4 0-152,12-2 1,3-1-1238,9 0 1,1 0 957,-4 1 0,-4 0 0,-15 3 0,-6 1 1,7-1-1</inkml:trace>
  <inkml:trace contextRef="#ctx0" brushRef="#br0" timeOffset="223412">6312 12507 22335,'52'-4'-49,"0"0"1,5-1 0,2 0 19,-14 2 1,1-1 0,0 0-1612,3 0 0,0-1 0,-4 1 1614,-1 0 1,-3 0-9,0 0 1,-9 2 1217,-22 1-1313,-21 3-1626,-30 6 1774,6-3 1,-3 2 16,-10 1 1,-3 1-210,-5 1 1,-1-1 329,-1 1 1,2-1 10,4 0 0,2 0-54,8-1 1,4-1 1597,-16 4-1869,25-5-56,19-3 202,21-1 123,21 0-34,31-2 1088,-19-1 0,4-2-1133,9-1 1,2-2-161,3-1 1,0 0 145,-2-1 1,-1 2-15,-8 0 1,-2 0-70,-9 2 0,-3 2-256,8-2 320,-20 17 0,-19-10 0,-4 10 0</inkml:trace>
  <inkml:trace contextRef="#ctx0" brushRef="#br0" timeOffset="233029">3494 13578 16633,'0'-4'4996,"0"0"-3573,0 4-1412,-22-36-39,-2 31 23,-31-20 19,24 31 0,-2 7-400,-9-1 1,-3 2 435,-5 1 0,-2 0 40,-2-1 0,1 0 86,2-2 0,3-1 65,7-2 0,4-3 269,-16 1 201,22-8-531,18 0 60,7-3-172,6 3-270,0 1 140,1 5 85,4 12-6,1 16-23,-1 18 14,-3-19 1,-1 2 215,0 3 0,-1 2-224,0 1 0,1 0-8,2 2 0,1-1-6,2 0 0,2 0-40,5 0 1,2-2-158,4 0 1,4-3-769,4-1 1,4-3-1296,7-4 0,1-3 1674,-1-5 1,-1-3 0,14 2 0,-20-11-1</inkml:trace>
  <inkml:trace contextRef="#ctx0" brushRef="#br0" timeOffset="233979">6866 13439 11474,'-5'0'6957,"0"0"-4274,5 0-2062,80-5-1651,-39 1 1125,-1 1 1,9-1-1,-4 0 11,-4-1 1,0-1 2,10-2 1,2 0 44,-3-2 0,-2 1-37,-13 2 0,-1-1 250,6-2 0,-4-1 764,0 0-784,0-2 107,-25 9-258,-11 4-117,-1 0-85,-1 3 885,-2 2-839,-9 23 218,2 4-258,-4 24 11,8 4-1707,10-17 0,1 0 1690,3 20-5,3-17 0,-1 1-140,3 14 98,-6-25 0,-1 1-107,-3-4 1,-2 0-878,-13 28-3879,-6-24 1,-4-3 3929,-7 9 1,-8-3-1,30-33 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09:14:20.28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  <inkml:brush xml:id="br2">
      <inkml:brushProperty name="width" value="0.05292" units="cm"/>
      <inkml:brushProperty name="height" value="0.05292" units="cm"/>
      <inkml:brushProperty name="color" value="#00B0F0"/>
    </inkml:brush>
    <inkml:brush xml:id="br3">
      <inkml:brushProperty name="width" value="0.05292" units="cm"/>
      <inkml:brushProperty name="height" value="0.05292" units="cm"/>
      <inkml:brushProperty name="color" value="#A020F0"/>
    </inkml:brush>
    <inkml:brush xml:id="br4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1271 1156 25330,'1'-6'1920,"0"1"-3802,-1 5 3646,9-18-1308,-4 51-1903,5-26 754,-7 26 0,-4 9 332,-2 15-323,1-21 0,-1 1 712,-2-3 1,0 0 82,0-1 1,-1-1-1098,-3 8 969,0-5 2038,5-26 266,0-6 134,1-15-2708,-2-15 96,2-31-118,-1 11 176,3 7 1,0-2 10,0 10 1,1-1-42,-1-9 1,1-1-35,1 0 0,2 0-647,0 1 1,2 2 1330,2 4 1,1 1 523,14-19-7,5 17 444,5 17 649,4 11-1196,16 21-901,-14 0 0,-10 5 0,-1 3 0,10 20 0,-16-13 0,-1 3 0,0 7 0,-3 2-505,-5-6 1,-3-1-2111,5 26 688,-11-14 917,-3-20 715,-1-2 526,0-11 315,1-18-123,0-14 334,2-5-542,4-20-2,0 14-232,2-2 1,3-3-51,14-19 47,-10 24 0,1 2-63,11-9 211,0 22 48,-3 12-319,9 7-101,-7 5-1563,2 15 0,-1 3 1479,-2 5 13,2 3 0,-2 4-325,-5 10 155,-8-17 0,-1 1-1420,6 28-1492,-9-25 0,0-1 3364,4 13 1,-3-9 0,-5-25-1</inkml:trace>
  <inkml:trace contextRef="#ctx0" brushRef="#br0" timeOffset="641">2410 1179 22735,'-25'8'813,"19"3"-644,28 0-77,14-2-76,-1-10-19,1-8-4,-9 0 118,7-16-84,-18 4-25,4-13-23,-14 11 91,-6-15-36,-4 20 44,-13-16-50,4 24 45,-23-1-51,12 17-10,-11 7-12,15 5 28,-4 15-6,9-2-11,0 20-16,7-14-1,18 18 17,0-30 17,22 16-17,9-14 1,7-3-12,12-4-12,-20-11 1,12-5 6,-21-7 21,8-5-10,-21-2 16,-8-8 23,-9-11-11,-4-3-23,-1 0 34,-1 1 16,8 0-16,7-1 6,13-1-23,11 10-17,-3 7 56,22 3-39,-16 10-11,6 4 16,-7 11-10,-1 16-40,-1 5 17,-3 1-11,-5 14-252,-5-5 27,-1 1-654,0 2-1020,-4-19 213,0-2 1697,21-3 0,-25-16 0,13 1 0</inkml:trace>
  <inkml:trace contextRef="#ctx0" brushRef="#br0" timeOffset="1868">3891 1360 29950,'6'-58'-114,"1"0"1,-3 5 0,-4 8-1417,-16 10-481,-13 14 2431,-13 16 5126,-15 20-5235,24-2 0,0 5-256,-2 5 0,2 2-55,8-5 0,0 3 0,-4 13 0,3 1 0,2 13 0,9-16 0,4-1 0,11 8 0,11-17 0,12-15-316,9-20 79,10-15 89,-17 6 1,0-2 52,2-1 1,0-2 114,-1 2 0,-1 0 154,18-17 649,-13 12-823,-11 11 0,-9 13 0,-5 17-416,-4 20-356,-8 26 442,1-18 1,-2 2-568,-4 7 1,-2 3 681,3-13 0,-1 1 1,1 1 53,-2 4 1,0 1 0,0 1 20,1 4 0,-1 0 0,1 1-548,1 2 1,1 1-1,0 0 656,0 1 0,2-1 0,-1 0-80,1-2 1,-1-1 0,0-2 4,0-3 1,-1-2-1,-2-3 68,-6 12 0,-3-8 108,1-13 0,-2-10 31,-21-16 212,7-47-541,12-13 69,19 11 1,3-8 0,3 1-1251,8-11 1,4-3 1297,0 3 0,2-4 1,4 2-55,2 7 0,4 3 1,1 0-107,1 2 0,3 1 0,0 1-99,0 3 1,2 1 0,-1 2-15,-1 3 0,0 2 0,0 1 182,12-13 0,-1 4 213,-4 4 0,-1 3 64,-2 4 0,-2 2 372,-3 3 1,-2 2-776,18-15-148,-14 13-39,-14 13 3328,-9 15-2879,-14 17 1237,-7 16-1275,-11 14 86,-2 5 182,4-1-11,10-8 90,12-7 185,12-14 16,10-10 150,10-13 166,8-12 115,6-13-431,-20 8 1,0-3-219,0-3 1,-1-2 161,14-19-317,-17 8 1,-3-2 263,-3-8-280,-6 13 1,-4 1-303,-14-3-249,-12 11-64,-13 13 417,-6 10 18,-3 13 250,2 12-48,1 14-33,5 15-137,17-22 0,3 2 99,1 3 1,4 0-15,2 0 1,5 0-81,6-1 0,7-1-173,9-2 1,5-3-733,11-1 1,5-4-844,7-3 1,2-3 1230,-4-4 1,-4-3 0,15 1-1,-29-7 1</inkml:trace>
  <inkml:trace contextRef="#ctx0" brushRef="#br0" timeOffset="2440">5829 1248 31385,'8'-53'-313,"0"-1"1,-1 5 0,-8 9-1747,-27 19 1734,4 10 853,-14 12 3647,11 14-4175,-6 13 0,4 23 0,14-13 0,8 24 0,15-31-126,9 2 0,6 1-1076,22 10 411,-2-8 0,2 0 73,-13-12 1,0-2 161,1 2 0,-3-1-113,-2 4 41,-17 0 113,-25-7 1978,-33 7 358,3-11-1037,-6-7 1,-3-2-175,19-4 1,1-2-65,-7 0 1,0-1-319,-19-9-228,29-13 0,6 3 0,33-17 0,-4 26 0,14-8 0</inkml:trace>
  <inkml:trace contextRef="#ctx0" brushRef="#br0" timeOffset="2824">6329 1262 27544,'-35'29'201,"1"0"1,-1 0 0,-13 11-1,16-1-297,39 4-935,4-12 308,22-1 531,6-13 555,-6-8 0,2-2 408,26-5-342,-26-6 0,-2-4 303,6-8 215,2-19-43,-17-1-505,-13 5 0,-2 0-200,0-13-466,-13 9 0,-5 1-684,-8 3-306,-7-6-223,-4 17 293,4 11 813,-7 1-55,9 12 161,6 3-704,9 19 271,8-7-7700,14 31 8393,-1-22 1,3 3-1,-9-19 1</inkml:trace>
  <inkml:trace contextRef="#ctx0" brushRef="#br0" timeOffset="3507">6729 1275 16671,'2'-7'8024,"0"2"-7569,-2 5-131,0 0-169,25-36-132,-14 35-199,28-11 52,-10 62 3,-14-21 1,-1 1 50,0 0 0,-2-1-76,2 32-91,-14-4 89,-10-5 86,-5-10 206,-22-24 80,10-19 263,-10-13-102,13-16-260,8-15-53,11-7-87,13-2-45,14 6 7,13 10-163,13 12-889,11 12 682,-26 9 1,1 3 1,2 4 1,0 1-179,1 2 0,-1 2-347,19 8-2044,-22 1 1,-3 4-4406,2 12 5606,6 18 1789,-22-5 0,-8-10 15,-5 6 5448,-1-22-1827,-1 3 3132,4-17-5292,5-14-441,6-9-633,1-4 419,16-29-670,-14 19 23,4-12 1,-1-5-663,-8 14 0,-1-2 506,6-19 0,-2-1-1,-6 17 0,-2 0 45,-1-10 1,-2-2-257,-3 5 1,-1 1 294,-3 2 1,-1 1-15,-2 1 1,-2 4 21,-10 0-51,-3 17-49,1 12 1007,4 11-988,-11 30-22,5 13-9,6-6 0,0 3 204,4 4 0,2 4-212,5-7 0,1 2 0,3 0-1253,3 14 0,3-1 1242,1 0 0,4-4-4,0-15 1,5-3-477,10 7 0,3-2 191,-4-9 1,3 0-281,10 11 0,1-1-790,-9-16 0,-1-3 1381,23 10 0,-25-16 0,-9-10 0</inkml:trace>
  <inkml:trace contextRef="#ctx0" brushRef="#br0" timeOffset="3683">7413 1239 19819,'-2'-4'3737,"0"0"-3517,2 4-417,93-57-1434,-63 49 1,3 2 1076,12-11 0,6-5 0,-5 8-530,-11 14 0,-2 4 1080,12 1 1,-5 0-1,-11-2 1,12 2 0</inkml:trace>
  <inkml:trace contextRef="#ctx0" brushRef="#br0" timeOffset="4109">8285 938 22842,'-26'14'287,"2"8"-148,14 23-104,4-14 64,5 9 68,10-20 44,8 2 35,9-8-38,7-7-51,5-12 78,6-13-157,-14 1 236,5-23-208,-26 18 73,1-22-27,-13 12 5,-7-6-23,-6 7-66,-6 8-40,-1 11-28,1 6-40,0 10 7,8 2-601,-9 33 287,15-16-795,-6 35-1390,17-21-5886,3 13 8418,1-11 0,-2-14 0,-3-12 0</inkml:trace>
  <inkml:trace contextRef="#ctx0" brushRef="#br0" timeOffset="4417">8477 1325 20767,'5'9'2588,"0"-2"-2163,-5-7-145,0 0-235,-18 31 5,18-12 1,-9 25 33,26-21 0,6-1-51,-3-8 141,10-1 22,-13-10 28,6-5-22,-11-9-11,-4-8 10,-4-5 34,-4-2-33,-6 1-84,-5 4-57,-6 5-55,0 8-297,-11 4-701,7 9-2873,-6 4 3017,11 5 0,7-5 0,6-4 0</inkml:trace>
  <inkml:trace contextRef="#ctx0" brushRef="#br0" timeOffset="5200">963 2033 25214,'-61'4'754,"0"0"0,6-1 1,7 1 133,-1 8-110,22-4 17,7 1-423,17-2-547,8 4-543,7 3-1802,32 7 2632,15-4 25,-9-7 0,3-2-230,-9-3 1,3-1 136,3-1 0,5 0 0,1-2-1,1 0 0,1-1 0,4 1 209,-14-1 1,3 1 0,1-1 0,2 0 0,3 1 104,-5-1 1,3 0-1,1 0 1,2 0-1,0-1 1,-1 1-1,0 0-84,5 0 1,1-1 0,-1 1-1,0-1 1,1 1 0,-1-1-274,0 1 0,1 0 0,-1-1 0,0 1 0,1-1 0,-1 0 0,2 1 0,-1-2 0,1 1 0,0 0 0,-2-1 0,0 1 0,-8 0 0,-1-1 0,-1 1 0,0-1 0,1 1 0,3-1 0,-1 0 0,2 1 0,1-1 0,1 0 0,1 1 0,1-1 0,0 0 0,0 0 0,2 1 0,2-1 0,-1 0 0,1 1 0,-2-1 0,-2 1 0,-3-1 0,2 1 0,-4-1 0,-2 1 0,0 0 0,1-1 0,3 1 0,-4 0 0,2 0 0,3 0 0,0 0 0,-1 0 0,0 0 0,-4 0 0,-3 0 0,6 0 0,-4 0 0,-2 0 0,0 0 0,4 0 0,5 0 0,3-1 0,3 1 0,-1-1 0,-3 1 0,-3-1 0,4 1 0,-5-1 0,0 0 0,4 0 0,-6 0 0,4 0 0,2-1 0,-1 1 0,-4-1 0,-8 1 0,1 0 0,-7 0 0,5 0 0,1-1 0,4 1 0,3-1 0,-1 0 0,-5 1 0,9 0 0,-5 0 0,5 0 0,-10 1 0,3 0 0,2 0 0,0 0 0,-3 1 0,3-1 0,-1 1 0,-1-1 0,0 1 0,-3 0 0,0 0 0,0 1 0,-2-1 0,7 1 0,-1 0 0,-3 1 0,9 0 0,0 1 0,-4 1 0,3-1 0,-2 0 0,-10 0 0,-2 0 0,-1 0 0,17 1 0,-1 0 0,2-1 0,-5-1 0,4 0 0,-6 0 0,1 0 0,-21-1 0,0 0 0,17 0 0,-1 1 0,-17-1 0,0 0 0,15 1 0,-3-1 0,-11 0 0,15-1 0,-38 0 0,-1 0 0</inkml:trace>
  <inkml:trace contextRef="#ctx0" brushRef="#br0" timeOffset="7009">1517 3257 11984,'0'-3'4884,"0"0"-2710,0 3-1625,-61-39-258,27 32-210,-9-11 0,-1 5-8,3 28-78,3 10-7,11 6 35,12 7-18,16 5-10,15 3 22,15-2-6,14-2-189,-18-24 0,1-1 178,2-1 0,0-2 6,0 0 0,-1-1-6,21 9-6,-14-1 51,-15-2 56,-15-1 27,-18 3 155,-15-2 411,-19 1-159,7-9 1,-1-3-42,-19 4-368,17-8 1,-7-1-1,8-1-68,-5-4-1938,-2-2 1,8-4 1913,26-8 0,4 2 0,9 5 0</inkml:trace>
  <inkml:trace contextRef="#ctx0" brushRef="#br0" timeOffset="7258">2067 3127 20222,'8'-7'2840,"-3"1"-1240,-5 6-78,0 0-1009,-13 37-369,10 0-239,-11 22 57,17-17 1,2 1-451,-1-10 1,0 0 205,4 17 1,-1 1-177,-2-9 0,0-2-422,-1 1 0,-2-1-1358,-5-1 1,-3-1 2235,-3 0 1,-3-4-1,-3 6 1,-3-10-1</inkml:trace>
  <inkml:trace contextRef="#ctx0" brushRef="#br0" timeOffset="8249">1989 3763 20555,'-1'-54'1635,"0"-1"0,0 7 1,-1 8-1484,-4 22-636,2 8-69,2 6 185,10 7 601,11 3-100,18 5-345,14 2 297,10-1-228,-28-8 0,0 0 325,1-1 0,0-2 51,1-2 0,0-1 73,-1-2 1,-1-1-155,0-3 0,-1-1 115,2-5 0,-2-2 355,14-12-48,-9-1 33,-20 2-244,-12 5-187,-3-2 110,-4 7-491,-23 4-209,7 14 249,-27 8 46,11 13 176,-4 10 134,9 6 30,13 6-216,13-14 64,14 4-313,10-19-159,10-3 42,6-9 3,14-19 180,-16 2 232,11-20 366,-24 4-6,0-10 101,-11-2-143,-14-4-385,-10 13-316,-4 6-191,-14 17 250,-1 11 143,-12 9 200,0 13 35,21 0 1,3 2 72,-4 12-69,11-7 0,5 2 72,5 14-285,9-11 1,6 2-547,10-3 1,5-1-194,6-1 1,5-3-720,10-5 1,2-6 928,-12-7 0,-2-2 70,1-4 0,0-1-471,-3-2 0,0-3 50,8-5 1,-1-3 1147,-1 0 1,-1-1 228,-4-1 0,-3-3 1072,11-17 292,-19 2 542,5-17-786,-13 10-214,-2 1-965,-10 19 1108,-2 7-1642,-4 12 519,-2 11-669,-2 17 228,-2 16 51,3 9-19,1-9-29,6 14-37,5-9-4,0 2 25,2-3 0,0 1 37,-4-18 1,0-2-810,2 10 1,-1-3 769,0-4 205,-5-29-36,-2-15-53,-4-3-16,-17-40-28,5 17 38,-1-5 0,0-4-155,5 10 1,1-2 173,-3-20 0,0-1 291,5 17 1,2 1-263,0-13 0,4 2 21,6 13 1,2 4 68,4-23-35,7 19 0,5 5 117,16 4 47,8-2 23,6 16-44,-8 13-107,11 12-65,-2 14-87,-6 17-35,-26-8 0,-5 1-102,4 16 49,-21-7 1,-8-2-52,-5-8 43,-7-2 1,-5-3-429,-17-1-3,16-12 0,-1-3-9267,-29 0 8498,24-8 0,10-7 0,22 0 1</inkml:trace>
  <inkml:trace contextRef="#ctx0" brushRef="#br0" timeOffset="8509">3987 3660 20939,'29'1'-412,"27"-8"1791,-10-3-3948,-7 2 0,0-2 2675,2-1 1,-14 4-1,-19 4 1</inkml:trace>
  <inkml:trace contextRef="#ctx0" brushRef="#br0" timeOffset="8699">4566 3376 26265,'1'-3'3370,"-1"0"-2406,0 3-589,-7-22-1177,4 23 1380,-6 12-419,7 16-516,1 14 1,2 5-507,3-13 1,1 0-2215,2 17 1,2 0 3011,0-11 0,0-5 1,5 11-1,-7-23 1</inkml:trace>
  <inkml:trace contextRef="#ctx0" brushRef="#br0" timeOffset="9133">1382 4532 16264,'-43'0'1368,"1"0"0,1 0 0,6 1-357,19 0-699,2 2-95,8-2 1070,31 5-751,27-2-1643,-1-1 1,9-1 1137,-8-2 0,4 0 0,3-1-499,-4 0 1,2 0 0,2 0 0,-3 0 540,-4-1 1,-3 1 0,2-1 0,3 1 47,0-1 1,2 0-1,3 0 1,1 0-1,3 0-294,-6 0 0,3 0 1,3-1-1,0 1 0,-1 0 1,-1-1-1,-4 1 287,7 0 1,-5 0 0,-1 0-1,2-1 1,5 1-202,-8 0 0,4 0 0,3-1 0,1 1 0,0 0 0,-2-1 0,-4 1 0,-4 0 225,14-1 0,-6 0 1,-3 0-1,1 0 1,1 0 0,-1 1 1,0-1-1,3 0-83,-4 0 0,3 0 1,1 0-1,-3 1 1,-5 0 60,5-1 1,-5 2-1,2-1-188,-8 0 1,1 0 0,1 1 0,-4 1-262,5 2 1,-3 1-1,-6 2 268,-9 2 0,-4 0 1,6-1-1,-6 2 0,-11 4 1</inkml:trace>
  <inkml:trace contextRef="#ctx0" brushRef="#br0" timeOffset="13284">10802 1428 32415,'-8'-48'-1199,"0"0"0,1 4 0,-3 7-1280,-8 9 1556,-2 8 1068,-4 7 636,-3 8 4443,-8 15-4023,-9 11-1201,-5 17 0,24-14 0,0 1 0,3 3 0,1 1 0,4 0 0,2 1 0,-1 25 0,11-7 0,15-8-156,8-11-1908,8-10 1437,6-11 690,5-15 774,5-12 241,-7-3-209,5-20-869,-8-11 0,-18 25 0,0-1 0,-1-3 0,-3 0 0,0-11 0,-5 13 0,-3 12-1532,-2 10-206,-1 5 666,0 5 922,-3 8-495,-1 10 277,-2 13 36,1 9 19,2 7 40,10-1 4,8 1 255,12-5-57,13-6 36,8-8 27,9-12 25,1-10 287,-2-14 427,-7-9 151,-9-10-359,-10-7-394,-10-4-27,-7-3-43,-7-1-18,-4-1-265,-2 2-419,-1 5-87,1 6 338,0 9 360,1 7-29,3 5-29,1 3 24,5 2 10,12 4 45,-5-1 33,17 5-16,-3 2-1,13 4 18,10 5-23,-18-4 0,0 0 0,14 7-107,-16-4 1,-2 3 101,-2 10-1,-1 11 12,-15 3-6,-16 6 5,0-18-10,-7 6 10,7-19 12,3 0-17,7-4 0,8-6 229,10-5-212,10-3 5,7-5-10,3-5 4,-1-5 57,2-10-39,-17 7 50,1-13 0,-19 4-34,-2-10 17,-4-1 1,-6 2 4,-6 0-66,1 14 11,-5-2 11,5 13 28,0-2-62,3 3 1,2 2-7,3 0-4,5 0 10,-1 1-16,6 2 22,-1 4-6,13 6-5,-6-1 11,19 6 17,-4-3-12,28-1 1,-18-2-4,-10-3 1,1-1 14,13 0-17,-8 1-22,-2 5-6,-27 6 22,-1 9 12,-12 21 22,-3 0-17,-3 3-22,4-1-12,3-8-352,15 17-493,6-10-1658,18-1-969,-5-21 3495,7-6 0,-23-12 0,0 0 0</inkml:trace>
  <inkml:trace contextRef="#ctx0" brushRef="#br0" timeOffset="13493">12973 1348 24178,'48'-14'-428,"-1"1"0,14 0 1,-7 4-1,-21 8 1,18 1-1</inkml:trace>
  <inkml:trace contextRef="#ctx0" brushRef="#br0" timeOffset="13683">13166 1603 27594,'36'-13'-1116,"-2"3"1,4 2 1117,-2 1 1,-2 1 0,28-5 0,-18 4 0</inkml:trace>
  <inkml:trace contextRef="#ctx0" brushRef="#br0" timeOffset="21047">14412 1186 31084,'1'-4'-2599,"0"0"5174,-1 4-868,2-24-3014,-1 19 90,-8-19-472,-3 24 2716,-25 2-1003,-15 3 685,14-1 0,-1 0 3,-2 0 0,0 0-617,5 0 0,1-1 35,-15 0-130,22-2 0,14-1 0,9-4 0,2 1 0,1-1 0,0 2 0,0 2 0,-2 16-917,-1 6-881,-4 23 205,-3 9 1791,3-21 1,1-1 367,-4 23-441,3-11 0,2 1 21,1 14-512,2-23 0,2 0 302,8-1 1,4-3-451,15 8 172,10 5 268,-3-28 1,3-5 22,-6-6 1,2-3-1822,15 1 1,2-4 2059,-12-3 1,-3-1-1,11-4 1,-21 2-1</inkml:trace>
  <inkml:trace contextRef="#ctx0" brushRef="#br0" timeOffset="21697">15091 1223 32767,'-3'-48'0,"1"0"0,-1 5 0,1 11 0,1 24 0,0 11 0,-1 10 0,0 16 0,-3 18 0,2-15 0,-2 2-2425,0 5 0,0 0 2464,0-7 0,0 1-850,0 23 1,1-1 1093,1-7-781,5 0 1,2-4 104,1-23 56,13 5 106,0-25 1232,12-15 603,12-14-939,-18 6 1,0-2 1046,2-2 1,-1-1-1361,-1 0 1,0 1-353,16-20 0,-12 12 0,-10 15 0,-11 11 0,-5 11 0,1 12-281,-1 2-851,4 33 347,-3-6 348,0-10 1,0 2-1852,-1-3 1,2-1 1309,0 3 0,2 0-2285,2 2 1,1-2 2675,9 24 0,-5-21 1,-4-19-1</inkml:trace>
  <inkml:trace contextRef="#ctx0" brushRef="#br0" timeOffset="21930">15801 1745 31601,'2'33'-2681,"0"5"121,0 9 2485,3 4 1,-3-22 0,1-5-1</inkml:trace>
  <inkml:trace contextRef="#ctx0" brushRef="#br0" timeOffset="22490">16379 1429 26272,'0'-3'1034,"0"1"-1249,0 2-337,-4-13 260,1 14 139,-5-6 73,-4 23 63,-6-1-601,-3-2 623,-7-4 184,8-9 68,-3-5-33,7-9-33,6-24-146,6 6 27,7-23-49,7 16-18,8-4-10,6 10-12,3 11 17,4 11 0,3 11 6,5 14-18,3 13 12,-3 16-36,-22-10 0,-5 3-398,-6-1 0,-6 0 411,0 1 1,-7 0-40,-12 4 1,-9-1-1588,-11 4 1,-3-1 1637,9-8 0,-2-1 20,-1-3 0,-3 1 1,5-6-132,-14 0 228,-6 4 107,27-29 0,15-13 556,2-14-713,7 3 39,15-18 51,0 24 346,18-12-253,3 19 34,17 1-59,11 13-298,-21 3 1,-1 2 9,18 8-273,-19-3 1,0 1-2732,11 6 3108,-14-7 1,-2-1 0,2 3 0,-3-3 0</inkml:trace>
  <inkml:trace contextRef="#ctx0" brushRef="#br0" timeOffset="22680">17026 1713 24463,'0'-4'3459,"0"2"-2538,0 2 595,5-2-253,1 15-2268,8 15-3572,-2 10 3296,1 3-3686,-1-2 4900,-5-14 0,0-4 1,-4-11-1</inkml:trace>
  <inkml:trace contextRef="#ctx0" brushRef="#br0" timeOffset="23273">17764 1287 27281,'1'-5'1348,"0"1"-1663,-1 4-445,-17-22 305,1 21 162,-29-10 82,15 23 78,-26 8-822,9-5-742,14-6 1,0-2 1808,-8 1 341,-2-3-190,33-10-61,-1-2-129,10-1 112,0-5-152,2 8 3382,0-3-3477,1 7 34,0 1 11,9 12 12,-4-1 38,21 46-38,-17-28-7,-1 6 1,-1-1 22,-6-5-11,-4 16-22,-6-12 33,-3 1 51,-3-7 55,5-13 141,2-6-129,5-9 56,1-12-146,0-6 6,5-13-6,3-1-17,10 2-11,-1 9-22,9 4 0,1 10-23,26 7 18,-2 14 21,-18-1 1,-2 3-6,12 14-17,-16-3 0,-1 2 6,-3 2 0,10 17-392,-31 9-219,-17-16 28,-5 16-1937,-31-24 2531,-6-16 0,19-2 0,0-9 0</inkml:trace>
  <inkml:trace contextRef="#ctx0" brushRef="#br0" timeOffset="23490">18084 1689 19673,'3'1'3587,"-1"0"-273,-2-1-2241,39 62-1414,-29-40-31,11 17 0,-5 2-8090,-25-14 8498,-4 3 1,2-11-1,2-10 1</inkml:trace>
  <inkml:trace contextRef="#ctx0" brushRef="#br0" timeOffset="24206">18433 1356 25382,'-1'-5'469,"0"1"-845,1 4 489,28-69-287,-10 47-437,16-20 1,4 3 582,-3 30-228,10 0 1,2 4-630,12 11 874,-17-1 1,0 3-9,-10 5 1,-2 3-117,2 7 1,-4 3-19,7 11 39,-18-9 1,-5 1-127,-7 10 240,-13 8 45,-12-5 28,-12-6 50,-5-8-33,7-10 1297,-12-7-900,17-11 705,-8-6-749,15-7 14,6-3-175,6 1-161,4 4-89,6 2 99,10 4 145,15 2-64,17 9-44,14 8-341,-24-2 1,-1 3 176,1 3 0,0 1 3,-3 2 0,-1 1 49,-4 1 0,-4 0 2,8 23-221,-20-1-147,-25-5 417,-23 0 82,7-23 1,-3-3-213,-6-2 0,0-2 313,6-3 1,-1-3-567,-5-2 1,-1-6-4158,6-5 1,0-3 4510,-22-10 0,13 0 1,31 10-1</inkml:trace>
  <inkml:trace contextRef="#ctx0" brushRef="#br0" timeOffset="24456">19558 1683 31624,'8'43'-2458,"-1"0"0,0 0 1,2 4-1,-2-6 1496,0 10 0,-6-43 0,0 0 0</inkml:trace>
  <inkml:trace contextRef="#ctx0" brushRef="#br0" timeOffset="24714">20022 1359 26883,'13'-8'-11,"-5"25"17,-11 36-68,-1-16 0,1 2-464,-1 1 1,0 2-725,1 8 1,0-1-88,1-15 0,2-1 1337,3 12 0,1-5 0,0-18 0,5 8 0</inkml:trace>
  <inkml:trace contextRef="#ctx0" brushRef="#br0" timeOffset="25164">20374 1183 26078,'54'-22'178,"1"-1"1,0 1 0,-5 8 32,-9 13-2947,-7 1 0,-1 0 2782,12 1 921,14 1-1240,-26 2 921,1 1-975,-11 0 12,-10 1 24,-7 8 3391,-4 3-3427,-2 3 433,-2 7-27,0-2 5,0 8 11,2 12-33,5-3-29,1 1 23,6 4-28,1-3 0,3 15-6,-6-20 1,-1 0-17,4 14-1,-5-8 1,-2-2-12,-4-7-25,-1-3 1,-4-1-122,-11 2-145,-17 4-620,-24-11 289,13-17 1,0-3 0,-7 2 0,-3-5 0</inkml:trace>
  <inkml:trace contextRef="#ctx0" brushRef="#br0" timeOffset="61316">5467 2782 7546,'2'4'5556,"0"0"744,-2-4-5572,8-48-245,-11 29-243,2-38-54,-18 42-40,-9 2 12,-7 3-40,-5 5-51,-4 10 162,-3 8 30,-3 15-115,24-10 0,1 3-15,0 2 0,1 3-35,2-1 1,2 2 96,-12 23 8,12-6-18,11-9-130,14-11-57,8-8-65,12-8 141,11-12-38,-3-4 111,17-16 181,-21 6 0,0-3 165,1-2 0,0-2 0,4-6 1,-2-1-326,-8 1 1,-3 0 682,9-19-440,-14 14 1,-3-2-10,0-11-131,-6 16 1,-1 0-93,-1-9-589,-4 13-182,-2 9-37,-1 11-1,1 4 574,-1 4-488,1 6 299,-2 11-133,-2 15 224,0 2 252,0 0 1,0 3 262,0 17-175,1-15 0,1 1 183,7 19-89,7-10-174,9-12-212,5-12 145,6-12 73,4-12 99,5-12 214,-7-6-66,-8-2 0,-3-3 322,4-13 32,7-15 11,-22 13-371,-6 8-329,-5 9-385,-1 9-350,0 7-197,0 5 403,1 8-70,0 8 215,2 11 219,4 8-35,5 9-49,5 2-406,3 4-909,0-2-3020,-1-5 4532,-4-10 0,-7-14 0,-3-10 1</inkml:trace>
  <inkml:trace contextRef="#ctx0" brushRef="#br0" timeOffset="61516">5845 2474 21012,'-21'-1'-1396,"5"2"1,20 19 0,-1-8 0</inkml:trace>
  <inkml:trace contextRef="#ctx0" brushRef="#br0" timeOffset="61907">6134 2629 25593,'-8'20'-79,"6"6"-194,9 8-69,8 17 92,-2-20 103,8 13 11,-9-24 229,3-5 149,-5-13 341,7-11 572,10-20-185,0-9-245,0-5 103,-7-6-100,-7 13-70,1-7-215,-4 10-439,-2 9-446,-2 10 58,-1 7 154,4 9-499,5 7-604,5 9-2036,6 19 1160,-8-9-4890,6 18 6985,-10-20 0,-2-4 0,-5-9 0</inkml:trace>
  <inkml:trace contextRef="#ctx0" brushRef="#br0" timeOffset="62089">6746 2794 19759,'5'-5'9768,"-1"1"-6970,-4 4-2356,0 0-442,32-59 0,-26 46 0,23-28 0,-31 53 0,1 14-1011,7-4-1075,7 2-2699,14 12-5046,-1-10 8127,-3-5 1,-13-13 0,-7-5 0</inkml:trace>
  <inkml:trace contextRef="#ctx0" brushRef="#br0" timeOffset="62283">7019 2462 22299,'-3'-4'1349,"2"1"-2602,1 3-468,-10-7 1699,28 21 1,-22-17 0,25 18-1</inkml:trace>
  <inkml:trace contextRef="#ctx0" brushRef="#br0" timeOffset="63099">7671 2660 22069,'1'-5'3352,"-1"1"-2103,0 4-1046,-62-35-290,26 34 109,-3-15 1,-1 4-3,-8 35 277,10 2-238,12-4 0,2 3 130,-7 17-33,9 6-217,19-13 49,7-12-158,10-4 73,15-11 238,-2-3 97,32-19 343,-29 0-179,3-9 0,0-4 271,-6-3-278,-1-10 1,-1-3 269,-7 0-316,-2-8 0,-2-3-698,-4-5 408,-4 17 0,-2 2-463,-3-2-85,-7 4-66,1 24-90,-2-1-11,4 16 846,2 4-353,0 15 533,1 13-452,1-1 1,0 3-18,0 0 1,1 1 70,-1 0 0,1 1-235,2 11 1,1-1-121,1-13 0,1 0-669,5 12 1,4 0 132,1-14 0,4-5 132,2-4 1,4-5-363,32 2 670,4-19 762,-13-8 321,9-16 476,-20-4-138,-13 5 0,-2-3 813,8-16-70,-5-5-232,-17 19-565,-4 9-841,-6 9 146,-6 5-778,2 4 554,-9 10 324,7 3-299,0 5 19,6 7-171,14 0-172,5-1 292,16 0 223,2-14-242,-6-4-168,14-15 681,-10-13 20,0 0-35,-6-15 119,-17 10-198,-3-7-369,-7 9-191,-15-4-371,-7 17-169,-7-2 70,-21 15 456,12 10 200,-8 3 109,10 15-30,15 17-183,8 8-369,13-18 1,5 0-819,9-2 1,5-3-582,-2-4 0,3-3 1840,6 3 0,0-4 0,-6-5 1,1-1-1</inkml:trace>
  <inkml:trace contextRef="#ctx0" brushRef="#br0" timeOffset="63699">9308 2559 17104,'15'-54'1951,"0"1"0,-3 5 0,-3 6-1089,-8 7-262,-8 13-533,-1 10 11,-9 14-22,4 8 90,-18 25-65,6 1 0,0 5-855,-1 5 1,0 3 778,5-7 1,1 3 0,2 0-23,-1 16 0,5 0-45,5-2 1,6 0-158,9-3 1,9-2-446,7-5 1,8-3-3024,12-4 0,6-4 3687,-1-7 0,-1-4 0,-13-10 0,-2-3 0,7 0 0</inkml:trace>
  <inkml:trace contextRef="#ctx0" brushRef="#br0" timeOffset="64982">10045 2835 18425,'0'-51'1314,"0"-1"1,-1 5 0,-1 5-604,-5 2-196,-4 7-162,-2 8-179,-1 8-118,-2 7-28,-11 15-23,6 3 12,-20 23 6,7 8-23,14-12 0,0 2-9,2 2 1,4 1-4,3-1 1,3 1 124,2 26 116,17-10-140,9-12-5,12-14 233,4-11 175,2-11 145,1-12 128,-3-12-134,0-11-289,-10 3-77,-11 3 1,-1-2-3099,4-22 3035,-2 1-28,-9 9-231,-7 28-284,-1 3-120,-2 7-61,0 5 885,-3 7 3459,-4 9-3497,-4 14-42,-2 12 6,-1 9-175,5 5 189,7 0 49,14-3-986,12-7-152,12-6 343,8-10 216,4-10 206,1-11 182,2-14 303,-2-10 239,-2-12 185,-6-8 47,-3-15-355,-14 6-278,-6-4-296,-14 21-287,-9 2-452,-9 3-70,0 2 16,-1 2 242,10 5-55,5 8 243,4-6 197,9 2 706,9-3 370,25-2-62,-2 3-67,2 3-122,-15 5 218,1 8-883,-8 4 0,13 18 0,-17-6 0,4 19 0,-9-8-263,4 11-3992,3 6 2671,-5-14 322,9 8 434,4-14 635,-4-6 357,17-1 540,-9-15 484,20-3 156,-17-7 111,19-14 272,-32 3-238,12-17-1175,-20-3-314,-4 4 0,-12-23 0,-10 20 0,-3-6 0,-7 3-406,6 6-1036,3 5 183,5 0 476,16 10 993,1 3 497,16-2 944,3 7-329,19 1-1322,-5 6 0,-2 3 0,2 14 0,-20-3 0,19 20 0,-14-1 0,-10-6 0,0 3 0,10 23-582,-14-21 1,0 0-1318,3 10-1935,9 12 2805,6-6 0,-12-14 0,2-6 1</inkml:trace>
  <inkml:trace contextRef="#ctx0" brushRef="#br0" timeOffset="65383">11942 3130 18767,'1'-7'5304,"-1"2"-4430,0 5-588,15-60 84,-8 41-270,2-15 1,2 6-67,-1 29-28,6 11-37,2 16-1532,1 21 1569,-4 4 0,-6-14 0,-6-15 0</inkml:trace>
  <inkml:trace contextRef="#ctx0" brushRef="#br0" timeOffset="67316">12738 2903 17262,'11'-55'1506,"1"1"0,-3 8 1,-3 7-756,-8 10-503,-7 15-85,-1 10 101,-7 6 528,1 4-280,-21 39-78,19-17-242,-2 11 1,3 3 139,8-7-201,3-1 1,4 1 84,15 8-310,3-13 1,4-2-511,27 14 394,-15-23 1,1-4 147,12-1 539,10-11 127,-6-20-3187,-2-7 3380,-6-8 596,-14-24-512,-17 12-428,0-11-291,-13 23 1,-3 1-305,-5-12-246,-7-6-222,-7 8-124,7 21-239,-14-3 3875,14 15-3177,-10 10 19,9 12-1067,-4 14-8508,6 13 8792,7-8 0,7-8 1,3-18-1</inkml:trace>
  <inkml:trace contextRef="#ctx0" brushRef="#br0" timeOffset="67523">13514 3021 31674,'-5'20'-4859,"-1"37"4679,3-11 0,0 7 1,0-30-1</inkml:trace>
  <inkml:trace contextRef="#ctx0" brushRef="#br0" timeOffset="70116">14169 2740 21567,'8'-40'532,"1"1"1,0 0-1,-5 15-537,-7 26 66,-6 10-10,-8 16-29,-6 15-11,-2 11-5,7 6 11,7-2 5,15-5 17,11-5 23,11-8 43,8-9 246,1-12 183,-3-11-97,-8-9 325,11-21-106,-11-5-68,13-18-9,-8 2-82,-2 2-153,-3 5-82,-4 10-162,-8 11-102,-5 8-129,-6 7 25,0 8-129,-3 9 191,0 12-32,-1 9-86,1 7-419,8 15 114,0-17-213,2-12 1,3-1-1898,9 6-5016,9 5 7549,-4-13 1,-9-14 0,-8-9 0</inkml:trace>
  <inkml:trace contextRef="#ctx0" brushRef="#br0" timeOffset="70376">14869 2742 24295,'2'-44'1017,"1"0"1,-1 1-1,0 9-838,-2 20-106,0 2-113,0 6-88,0 5 9,4 16 14,7 10-364,10 23 384,-5-18 0,2 2-326,3 3 0,1 2 337,2 4 1,0 0-32,-1 1 0,-1 2-115,-3 1 1,-4 2-262,-4 1 1,-8 3 508,-14-3 0,-7 3 0,2-6 0,8-9 0,-2-2 0,-16 10 0,-1 0 0</inkml:trace>
  <inkml:trace contextRef="#ctx0" brushRef="#br0" timeOffset="95447">6722 4475 21003,'0'-4'2312,"0"1"-1517,0 3-781,-36-29-358,18 21 266,-17-5 0,-4 5-109,-4 20 125,6 2 1,0 2-395,-4 7 165,-4 14 87,29-14-118,3 7 228,13-1 45,16 6 60,-1-11-11,19 11-11,-6-10 5,10 5-22,0 0 11,-4-3 6,-9-4 50,-10-4 68,-11-4 28,-18-3 5,-14-2-6,-19-2-1768,13-6 0,-1 0 1634,-15 0-162,17-2 0,2-2-623,-2-2-5690,2-1 6475,12-1 0,11 3 0,6 2 0</inkml:trace>
  <inkml:trace contextRef="#ctx0" brushRef="#br0" timeOffset="95924">7141 4463 16376,'0'-46'2029,"1"0"1,-3-1-1,-3 6-1094,-8 8 90,-8-5-834,7 18-46,2 7-134,10 24 17,1 16-11,1 8-14,-1-2 0,1 4-201,0-1 1,-1 4 161,0 1 1,0 5 0,0-1-742,0 13 0,0 1 622,0-13 0,-1 1 0,0-4-13,1-1 0,0-3-2136,-3 13 1,0-4 1300,-1-3-963,-1-9 0,1-2 1953,0-6 0,0-8 1,3-9-1</inkml:trace>
  <inkml:trace contextRef="#ctx0" brushRef="#br0" timeOffset="96965">6956 4760 10746,'-7'-3'7534,"2"1"-6498,5 2-1439,0 0 398,4-14-75,38 12-32,17-10-272,-13 12 0,2 2 358,-10-2 1,-1 1-65,6-2 1,-1 0-37,-9-1 0,-1-2-23,15-1 1,1-2 140,-12 1 0,0-2 114,2 0 0,-4 1 214,1-4 705,-12 1 336,-23 2-689,-13 0-314,-7 1 388,-19 3-119,-1 2-190,-18 5-398,18 1 707,-5 13-735,28 1-61,-1 10-12,11 1-38,18 7 77,-1-13-5,19 4 11,-3-16 40,8-2 55,3-9-5,-9-4 67,7-10 179,-6-8-184,-4 2 128,0-9 263,-14 6-313,-2 4 364,-6-3-302,-7 14-141,-4 0-89,-7 5-34,-3 9-67,-7 13 34,6 6 11,2 4-17,11 2 50,7-12-16,14 19-23,5-14 11,7 4 12,8-9-17,7-11-6,0-4 39,4-9-5,-20-3 106,9-35-100,-23 23 33,10-30-23,-16 28 1,2-7-17,0 8-1,8-6-10,1 10 5,10-4-11,0 10-5,0 6-12,-2 8 17,-6 3 5,7 20-10,-10 1 5,5 18-11,-8-3-1,-4 2 12,3-1-5,-3-12-12,17 8 23,-1-17-6,16 5 0,3-15-6,-7-6 6,19-13 17,-20-6 22,11-14 17,-18-11-22,-8-11 22,-7-8 28,-6-5-363,-7 0 408,-4 0 0,-3 2 50,-3 2 17,1 7-95,1 15 89,1 6 28,1 13-145,1 5-84,0 5-11,4 11 22,-1 10 5,2 16-10,4 22-7,1-3-24,5-3 0,2 1-133,-2-12 1,2 0-129,5 16 1,2 2-772,0-3 1,1-1-653,-4-7 1,-2-3-577,-1-1 0,-1-3 2296,-1 13 0,-9-32 0,-1-1 0</inkml:trace>
  <inkml:trace contextRef="#ctx0" brushRef="#br0" timeOffset="97158">8550 4835 19372,'-4'-6'4397,"0"1"-3792,4 5-364,0 0-365,52-60-251,-2 45 26,-11-16 1,3 2-2209,5 25 0,-1 8 1749,3-4 1,6 0 0,-37 0-1</inkml:trace>
  <inkml:trace contextRef="#ctx0" brushRef="#br0" timeOffset="98515">9417 4606 21831,'-56'-28'737,"1"-1"0,9 4 1,6 6-643,16 15 167,12 6-240,8 5 119,8 11-63,16 5-11,22 9-50,2-7-1674,4-3 1,2-1 1662,4 2-6,-2 0 0,1 2-151,-19-5 0,-4 2 139,-1-1 1,-3 2-17,12 26 45,-33-20 6,-24 4-29,-13-7-5,3-6 0,-1-1-40,-13 6-151,9-6 0,3-1-504,7-4-2957,-9 9 3663,25-14 0,3-2 0,5-3 0</inkml:trace>
  <inkml:trace contextRef="#ctx0" brushRef="#br0" timeOffset="98791">10168 4671 21108,'-8'0'2689,"1"0"-2353,7 0-286,0 0-358,32-9-543,26 3-29,-24 0 0,3 0-370,17 2 1,2 2-1896,-12 0 0,-1 1 3145,3-1 0,-3 1 0,10 1 0,-29 0 0</inkml:trace>
  <inkml:trace contextRef="#ctx0" brushRef="#br0" timeOffset="98948">10410 4901 25175,'2'21'-4761,"51"-12"4761,5-18 0,-24 3 0,-2 1 0,-5 0 0</inkml:trace>
  <inkml:trace contextRef="#ctx0" brushRef="#br0" timeOffset="100358">11093 4650 24822,'-6'20'162,"1"1"-128,11 3 11,5 0 33,9-4 28,8-4-55,-3-8 140,18-6-29,-12-11 6,11-6-17,-13-12-11,-7-5-5,-10-3-12,-9-1-5,-14 2-29,-12 6-16,-13 6-17,-9 10-34,7 7 18,-13 16-35,18 4 1,-7 16-17,19-3-6,5 23-28,13-10-17,8 20-38,16-11-52,16-4 54,-12-26 0,2-2-2,19 7-24,4-7-80,-16-12 0,3-5 46,2-2 1,1-4 126,11-3 1,-1-5 52,-10-3 1,-4-2 10,13-18 62,-20-6 74,-14 8 83,-3-6 28,-8 8-34,-7 9-78,-4 8-95,-1 8-56,-1 4-17,3 5-17,-3 13 12,4 8-23,-2 25 22,5-15-22,3 18-6,5-18-16,5 5 11,5-8 33,0-9 12,-3-10 39,6-10 5,-1-10 23,9-7 0,-1-11-17,1-3-17,2-4-28,1 1 0,-5 10-22,15-2-17,-10 17-28,14-2-39,-6 17-84,0 7-96,0 12-89,2 5-168,1 4-426,4 0-1929,-14-15 1,1-1 1895,13 5 81,-11-11 0,1-2-122,15-6 864,13-6 336,-2-11 269,-5-9 381,-7-8 319,-8-5 151,-9-2-16,-12 1 245,-14 0-1225,-9 14-96,-11 3 123,-27 14-229,-2 9-76,10 1 0,-1 1-19,-22 20-18,8 7-45,14 4-27,14 0-11,14-3-18,14-5-32,11-6 3357,16-7-3302,10-8 73,8-13 73,2-13 61,-3-16-22,-29 11 0,-3-5 50,0-15 1,-3-2-88,-6 12 1,-1-2-658,-1-20 1,-2-2 780,-4 15 0,-2 1 67,0-7 0,0 0 2,-2 5 1,-1 2 89,-1 6 1,-1 4-174,-2-5 5,-1 13-123,4 19-33,1 9 16,2 14 6,3 22-28,0-10 0,0 3 273,3 8 1,1 3-350,1 7 1,1 1-267,1 4 0,2 0-1044,1 2 0,0-2 771,0-7 0,-2-4 0,6 13 1,-8-29-1</inkml:trace>
  <inkml:trace contextRef="#ctx0" brushRef="#br0" timeOffset="101040">14256 4653 24592,'-33'-16'285,"-1"0"1,-24 0-263,33 44-18,-3 15-19,13-16 0,-1 1-25,-1 5 0,-1 1-42,-1 1 0,0 1-59,-1 1 0,-1 0-146,0-2 0,0-1-456,2-4 0,1-1-1801,-13 16-168,12-20 2711,4-10 0,11-11 0,0-3 0</inkml:trace>
  <inkml:trace contextRef="#ctx0" brushRef="#br0" timeOffset="101275">13747 4624 24161,'4'-17'745,"12"16"-633,9 24 0,2 9-62,-5-9 1,4 1-801,5 5 1,5 2-1,-1-2 814,6 3 1,1 0-35,-3-1 0,3 1 0,-1-1-14,9 5 1,-3-3-17,-3-2 0,-2-2-37,-12-7 1,0-1-4880,7 2 1,-4-2 3770,-4-4 0,8 4 0,-31-18 0</inkml:trace>
  <inkml:trace contextRef="#ctx0" brushRef="#br0" timeOffset="102707">12940 3421 11015,'-6'0'2930,"1"0"-1589,-25 3 1,-8 1-301,2 2-739,-8 0 1,2 1-51,11 3-157,13-2 101,10-2 163,14-1-196,2-2 66,21-2-94,8-2-93,-6-2 0,3-1 19,26-2-41,-27 1 0,-1 0-9,5 0 50,-5 1 656,-18 3-247,-4-1-408,-17 1-62,-15 0 6,-16 0-29,-14 1-22,-6 1 17,10 0-100,-15 5 38,27 0-16,-11 4-34,19-1-84,9 0-140,7-1-17,6-2 230,7-1-101,18 0 162,10-3 1,20 1 16,7-6-192,2-1 265,-4-1 78,-13 0 174,-18 2-179,-16 1-219,-24 2 124,-20 2 55,-24 4-10,2 1 63,10-1 1,0 1 104,-14 1-96,23-3 0,2 0 51,1 0-40,21-2 68,22-3 203,17-4-355,20-2-111,18-5-540,-25 5 0,0 1-4287,2-1 1,-2 2 4107,17-3 1,-20 4 0,-23 2 0</inkml:trace>
  <inkml:trace contextRef="#ctx0" brushRef="#br0" timeOffset="103381">14286 3638 18593,'-39'2'919,"1"-1"0,-23 2-824,61-3-17,5 0-89,10 0-101,15 0-50,16 0 55,12-1 59,-26 1 1,1-1-138,30 0-33,-10 0 84,-17 1-46,-19 0-38,-21 0 134,-18 0 73,-16 3 11,-1-1 28,3 2 0,0 0 73,-18 3-1,15-3 1,0 0 291,-20 4-263,25-4 45,7-1-18,23-2 85,18-1-213,1-2-17,31-2-100,5-2-88,-16 2 1,2 0-1075,1-1 1,1 1 1250,-5 0 0,-3 1 0,9-1 0,-19 2 0</inkml:trace>
  <inkml:trace contextRef="#ctx0" brushRef="#br0" timeOffset="112316">3714 6099 19848,'-8'-43'874,"0"0"0,-1 2 0,3 10-639,4 25-420,-1 0 79,2 6-23,0 8 157,1 9 6,0 16 10,0 13 7,-3 7-23,-1 4-11,-3-2-1,0-9 1,1-10 45,0-13 251,3-10 309,1-7-174,1-10-274,-2-8-23,0-14-56,0-17-28,4-17-20,6 17 1,3 0-17,2 6 0,1 0-356,1 2 0,2 2 370,23-13-23,-10 24-22,5 3-5,-6 19 5,-1 15 0,0 16 0,-5 1 0,-7-2 0,-1 2-28,3 19 28,-7-21 0,0 1-9,-2 8 1,-2-4 2,-1 3 339,-1-3 1,-2-1-317,-1-9 100,-1 3 130,0-22-62,3-16-135,4-14-16,7-20-12,-4 14 0,1 0-168,2-4 0,1 0 254,0 2 1,2 0-53,0 1 0,1 3-28,4-6-17,2 9-22,-13 21-6,4 10 12,4 21-170,-5-1-2,3 12 157,-6 0 1,1 1 13,5 9-423,-4-9 1,0-2 433,3-8 3,2-10 15,3-5 51,5-2 34,2-11-57,1-12-12,2-11 1374,2-14-1339,-1-7 13,-2-3-20,-3 4-63,-5 10-23,-5 10-3,-7 11 16,-4 7 29,-3 9-18,3 7-10,3 11-6,2 10-6,1 8-50,2 3-107,3-2-190,3-2-376,5-6-716,3-6-1949,3-9 3405,2-8 0,-14-6 0,-2-5 0</inkml:trace>
  <inkml:trace contextRef="#ctx0" brushRef="#br0" timeOffset="112489">4965 5991 14073,'-4'-7'5837,"1"1"-5132,-19-28 1,-4-3-493,11 16-188,-13-19 0,3 6-165,20 31-560,0 6-106,9 10-1877,11 20 588,-1-7 2095,17 23 0,-21-35 0,6 8 0</inkml:trace>
  <inkml:trace contextRef="#ctx0" brushRef="#br0" timeOffset="112948">5468 6040 23622,'-40'16'15,"1"0"1,-1 0-1,-15 8 1,10 4-28,25 3 1,7 2 363,-5 11-402,13 8 149,18-27-82,21 5-17,5-14 23,16-6 49,-5-19 21,-10-2 10,-12-7 1,-2-4 98,5-21-141,-13 18 1,-1-4 140,-5-17 0,-5-4-509,-4 12 0,-1-2 458,-2-18 0,-2 0-64,1 20 0,-3 2 187,-2-8 1,-2 3-118,2 4-259,-6-23 174,10 43 18,-1-5-90,3 18 17,11 15-17,-2 2 19,8 13 1,0 7-17,-5-5 0,0 4-257,4 17 0,-2 3 237,-7-13 1,-2 0-8,-1 15 1,-4 1-170,-2-9 0,-2 0-448,1-3 1,1 2 0,1-1-1139,1 7 1,4-1 1778,10 3 0,2-6 0,3-7 0,11-13 0</inkml:trace>
  <inkml:trace contextRef="#ctx0" brushRef="#br0" timeOffset="113206">6269 5985 23394,'-38'3'431,"0"0"0,-23 2-414,70-4-11,4-1-99,18-2 1,5 0-54,11-1-421,5-1 0,7 0 15,-5 1 1,0 0 242,-10 0 1,1 1-2227,20 0 1,-5 2 2534,-4 7 0,-3-4 0,-30 4 0</inkml:trace>
  <inkml:trace contextRef="#ctx0" brushRef="#br0" timeOffset="113366">6395 6301 24301,'55'-2'-178,"0"1"1,-12 1 0,0-2-396,18-8 1,-7-1 0,-15 3 0,-4 2 0,-1 0 0</inkml:trace>
  <inkml:trace contextRef="#ctx0" brushRef="#br0" timeOffset="121406">8162 6085 10041,'3'-8'7074,"0"2"-5848,-3 6 2690,0 0-7434,19-31 3636,-15 23 836,15-23-987,-19 31-34,0 3 72,0 0 51,0 5 45,-2 6 3403,0 2-3431,-3 0 95,-3 0 50,-3-4 225,-7 0-119,1-5-77,-3-11-163,7-2 67,-4-15 23,3-3-28,-2-10-57,7-2-38,5-6-51,11 11-6,0 5-33,16 9 5,14 9 6,6 5 6,3 5-18,10 21 23,-28-6-27,21 22 4,-29 9 29,-12 8-637,-15-18 0,-6-2 637,-19 17 5,-1-17 1,-4-1 5,2-5 0,-1-2 5,-9 6 1,-2-2 19,6-4 1,1-4 105,5-7 1,4-3-14,-6 0 78,12-16-118,19-2 68,0-12 1133,9 1-1296,14-2 17,24 2 0,-7 10 0,1 1-6,-3 1 1,3 1-48,24 4 0,3 5-1454,-11 7 0,-2 2 1174,5 0 0,-3 0 0,-16 0 0,-6-1 0,-9 0 0</inkml:trace>
  <inkml:trace contextRef="#ctx0" brushRef="#br1" timeOffset="188347">2123 7574 22991,'34'-5'224,"28"-5"-280,-3 2 0,6-1-994,-18 3 1,0-1-1,1 1 820,1 0 0,1 0 1,-2 1-225,-3 1 1,0 0-1,-2 1-1106,13 0 1,-5 3-2185,-12 4 0,-5 2 3205,7 7 1,-24-1-1,-14-4 1</inkml:trace>
  <inkml:trace contextRef="#ctx0" brushRef="#br1" timeOffset="188714">2383 7907 16590,'-55'21'1211,"-1"0"1,7-3 0,13-4-1072,29-10 324,23-7-341,27-8-143,-7 0 1,5-1-715,11-5 1,3-2 660,-14 5 0,1-1 0,-1 0 13,2-1 1,1 0-1,-2 0-17,-2-1 1,0 1 0,-1-1-78,15-8 0,-3 0 11,-8 1 0,-4-2 292,-7 2 0,-6-2-4,-10-5 1,-6 1 50,-5-12 465,-31-14 92,-13 19-176,12 13 0,-1 0-20,1 2 1,0 0 318,-17-17-142,12 9-442,15 12 1150,7 8-1442,7 7-40,1 4 57,12 13 369,12 14-409,18 20 26,-14-16 0,0 1-254,-3-5 1,-1 2 236,8 21 0,-3 2-37,-13-14 1,-2 1-250,5 18 1,-6 2-2040,-12-11 0,-5-1 1696,0-5 0,-3-5 1,-8 12-1,5-24 0</inkml:trace>
  <inkml:trace contextRef="#ctx0" brushRef="#br1" timeOffset="191722">5144 7980 21864,'4'-45'931,"-1"-1"1,-2-2 0,-6 8-545,-11 17-186,-11-5-105,-3 17-34,-11 15-17,-14 21-639,2 6 594,20-6 0,-3 5 0,2 0-1557,-5 6 1,2 0 1554,6-8 0,0 2 1,1 1-30,-11 19 0,6-1-29,20-19 1,2 0 45,-4 9 0,7-1 25,24 4 34,18-19 18,5-11 23,3-20 1,3-9-48,-6 1 1,0-4-722,0-2 0,2-3 1,-3 1 717,3-4 1,-2-2 50,-4-3 1,1-4 0,-5 3-45,-6 6 1,-2-2 4,5-13 1,2-7 0,-4 3-19,-6 6 1,-2 0-9,4-8 1,-2-1 75,-5 8 0,-2 4 2200,-4-1-2152,1-4-33,-7 29-192,-2 9 3240,-3 10-3189,-5 13 50,-7 20-22,5-9 0,-1 2 99,-10 29-122,6-4 1,1 4-12,7-17 1,1 1 8,0-2 1,1 3 0,2-4-1,2-2 0,3-1-43,6 9 1,4-3 51,14 2 4,-6-15 1,3-4 22,11-6 9,-3-17 0,3-7-20,19-16 28,-13 2 0,-1-4-400,-6-4 0,-2-3 436,-3-2 1,-2 0 13,-4-1 1,-2 1-94,10-26 122,-12 18 324,-5 3-229,-9 23 143,0-1-418,-4 11 823,0 6-778,-1 1 200,-1 21-195,2-8-189,3 35-147,8-15-358,9 18 113,0-20-4253,19 9 4857,-17-23 0,4 3 0,-17-18 0</inkml:trace>
  <inkml:trace contextRef="#ctx0" brushRef="#br1" timeOffset="191915">5855 7672 23355,'-24'-40'265,"0"0"0,3 4 0,5 9-596,12 21-570,3 12 162,6 13-1132,5 16-5416,6 16 6439,-1-2 0,-6-16 0,-3-14 0</inkml:trace>
  <inkml:trace contextRef="#ctx0" brushRef="#br1" timeOffset="192274">6097 7834 19098,'0'-6'5645,"0"2"-3757,0 4-1955,-2-33 50,2 43-22,0-10-17,5 56-14,-1-24 0,2 2-31,0-1 0,2 1-83,10 27 83,2-10 56,-1-13 79,0-14 134,0-13 22,6-17 6,5-16 67,5-17-134,-6 2-3,-12 10 0,-1-1 25,0-3 0,0 0-245,-1 1 0,0-1 116,1-2 0,0 2-38,3-5-96,-7 15-219,-4 11-268,1 9-516,3 10 275,-1 1-7455,8 36 8295,-10-16 0,1 10 0,-8-26 0</inkml:trace>
  <inkml:trace contextRef="#ctx0" brushRef="#br1" timeOffset="192482">6874 7913 27762,'27'-47'-190,"-8"24"112,-23 59-200,0-3 1,-1 1-535,1 18-90,1-14 0,0 0-4716,2 23 5618,3-11 0,-1-20 0,0-15 0</inkml:trace>
  <inkml:trace contextRef="#ctx0" brushRef="#br1" timeOffset="192682">7250 7618 24755,'-36'3'-4044,"1"0"0,-13 12 2629,60 13 0,0-9-1,-2-8 1</inkml:trace>
  <inkml:trace contextRef="#ctx0" brushRef="#br1" timeOffset="193139">7824 7785 20324,'7'-4'4072,"-1"1"-3232,-6 3 85,0 0-651,-76 1-89,22 16-141,11-6 1,-7 1 0,6 3-34,11 2 1,3 3-7,-12 8 1,4 3-453,4 9 408,2 8-11,17-4-6,21-4 61,4-15 147,27-6-73,24-27-543,-10-1 506,-7-6 0,-1-4 20,-2-7 83,2-15 1,-2-6-67,-5-2-338,-15 14 0,2-7 0,-5 2 306,-6-2 1,-3 0 24,3-12 1,-2 0 36,-3 3 1,-1 1 86,-2 2 0,-2 4-56,-1-10 68,-5 9-208,-1 35 458,-1 2-458,0 10 952,-6 27-952,3-3 0,0 7 0,1 4-26,1-4 1,2 3-377,-2 12 0,1 3 175,0 4 1,2 2-198,3-12 0,0 1 1,1-2 89,1 2 1,2-2-633,5 11 0,4-6-2574,16-4-308,2-7 3072,6-14 0,-22-19 1,0-1-1</inkml:trace>
  <inkml:trace contextRef="#ctx0" brushRef="#br1" timeOffset="193489">8176 8011 14007,'23'-36'1355,"1"1"1,-1 0 0,8-11 0,-7 9 1588,-17 21-2474,-5 10 783,-4 7-1241,-1 6 705,-5 7-712,-2 12 2484,0 7-2523,4 11 1,7-14-6,10 7 22,8-22 17,9 1-34,3-9 51,-6-8 101,7-15-29,-12-17 6,3-11 12,-10-11 66,-8 7-49,-2 13 105,-3 4-38,-5 18-74,-13 2-106,-2 11 34,-11 10 0,-2 3-34,-5 6-127,0 2 0,0 5 85,11 0 1,3 1-21,-16 16-159,20-7 0,8 1-434,17 3 39,5 8-2772,33-8 3377,-3-19 0,-5-3 0,-13-11 0</inkml:trace>
  <inkml:trace contextRef="#ctx0" brushRef="#br1" timeOffset="194215">9304 7517 19591,'0'-10'2960,"0"-24"0,-1-4-2170,-2 17-648,3-16 1,-3 8-98,-4 27 6,-8 22 55,-14 26-56,-3 8-495,9-11 1,-2 8 0,1-1 453,6-8 0,1-1 1,-1 4-17,1 1 0,-2 3 0,2 0 0,2-1-33,1 7 1,2-2 0,5-1-126,6-3 1,3 0 0,3-4-141,1 7 0,11-4 305,19-7 0,13-1 0,-8-7 0,5 3 0,4-9 0,0 1 0</inkml:trace>
  <inkml:trace contextRef="#ctx0" brushRef="#br1" timeOffset="200890">10118 8036 5226,'1'-7'3817,"3"-23"0,0-8 233,-5-17-3591,1 9 1,-1-1-68,-6-6 1458,-11 15-1414,0 14 566,-10 2-885,-17 13-72,-3 19-28,-2 6-6,21 2 0,0 5 1155,5-1 1,-1 4-1187,-10 13 1,1 2 7,12-12 1,1 1 23,-3 15 1,7-1-41,12 2 0,4 6 117,20-16-50,6-19 112,21-6-61,0-18 50,12-18-362,-19-3 434,5-17 7,-15 3-76,-9 8 0,-2 0-65,3-12 76,-7 10 0,-3 4-47,-4 8 468,2-9-463,-8 26-235,-2 3 11,-3 11 95,-1 5-3243,-13 32 3254,9-13-72,-1 1 1,1 1 66,4 14-109,8-13 0,2 0 98,15 21-3,-3-26 0,2-3 8,13 4 0,26-4 28,-13-18-6,-11-5 1,0-3-6,11-7 14,-12-7 0,-1-3 9,-1-3 16,4-14 0,-3-4-11,-10 5-1029,-3-3 1,-3-1 1033,-10 8 1968,-2-28-1957,-7 29 439,-8-24-371,2 31-72,-1-2 231,6 13-316,3 7 3273,2 1-3256,1 2 395,22 2-356,22 7-28,9 4 9,-23-2 0,-2 3-26,11 15 0,-10 7 6,-9 4 0,-7 3 28,-7-8 0,-2 8 6,1 1-23,-1-9 6,13 17 11,-7-32-22,24 15-1,-7-23 29,14 0 27,-5-14-16,-10-4 45,8-18-23,-16-3-39,3-8 45,-8-21-23,-10 24 6,2-28 17,-7 23 17,0-7 55,-3-1-55,1 11-17,-1 3-40,3 16-16,12-1-11,3 9 5,8-2-6,7 8 12,0 7 0,0 1 0,14 18 0,-15-2-12,13 14-16,-12-4-23,-3 2-50,-4 2-128,-3 3-24,-7-8-2094,5 21-3322,-7-14 5012,4 11 0,-8-25 0,-4-11 1</inkml:trace>
  <inkml:trace contextRef="#ctx0" brushRef="#br1" timeOffset="201090">11824 8252 26099,'28'18'-532,"-5"4"-1034,-23 8 1,-6 5 1565,0 18 0,-2-17 0,3-14 0</inkml:trace>
  <inkml:trace contextRef="#ctx0" brushRef="#br1" timeOffset="202414">12687 7915 13765,'1'-5'6962,"0"1"-4978,-1 4-1940,-39-28 57,10 38-51,-4-12 1,-1 4-26,10 19 0,2 9-22,-4 6 0,3 2-9,-6 14-11,17-9 1,6-2 16,9-7 17,19 24 55,12-31 57,18-2 45,7-12 44,-22-15 1,0-3-29,11-5-257,-17-4 1,-2-3 520,1-16 85,3-14-357,-21 15 1,-2-3-3228,0-25 3112,-9 1 95,-12 7-27,-6 15-79,-17-9 109,-1 15-389,-16 7 39,20 15-78,-2 7-427,14 12 3063,7 8-3812,1 19-1194,18-6 0,4 2 2633,7 20 0,7-6 0,-11-28 0</inkml:trace>
  <inkml:trace contextRef="#ctx0" brushRef="#br1" timeOffset="202614">13397 8122 25881,'-27'26'-101,"-4"11"-630,8 6 0,1 5-4185,1-5 1,1 0 3405,0-1 1,2-3 0,-1 5 0,14-32-1</inkml:trace>
  <inkml:trace contextRef="#ctx0" brushRef="#br1" timeOffset="204190">14226 7865 15760,'3'0'2643,"0"0"-492,-3 0-1922,0 5-133,0-3 486,-1 5-5,-3-3-134,-4 1-90,-6 2 5,-6-1-151,2-3 505,-10-3-231,8-7-78,-6-7-128,10-11-67,5-8-96,5-3-90,10-1-33,7 7-12,10 5-16,7 8-56,6 8 33,4 10 6,4 12-67,-1 12-17,-7 14-28,-13 12 56,-20 8 95,-10-25 0,-6-1-294,-8 2 1,-5-1 293,-7 3 0,-4-1-523,-4 0 0,-2 0 545,-1-2 1,1-2 27,11-8 1,2-2 184,0-4 1,3-4 73,7-6-85,-1-11 419,18-14-559,9-10 1070,13-3-1131,16 1 11,19 6-314,-18 15 1,2 2 234,4 2 0,2 3-126,4 3 0,1 3-641,1 1 1,1 1-91,0 4 1,0 0-2588,0 2 0,-3 0 3506,-7-2 0,-3 0 0,9 4 0,-22-8 0</inkml:trace>
  <inkml:trace contextRef="#ctx0" brushRef="#br1" timeOffset="204431">14959 7428 19208,'-14'-48'597,"1"1"1,1 6 0,2 10 1632,7 20-2202,4 20 22,11 17-5,12 30-168,-5-15 1,2 5 111,2 9 0,1 4-14,-8-15 1,0 1 0,-1 0-62,-2 3 0,-1 0 0,-3 0-504,-2 1 0,-2 0 1,-4 1-1327,-6 1 1,-4 0-1,-3-1 1916,-1-5 0,-2-1 0,0-4 0,-4 4 0,-1-6 0,-9 10 0</inkml:trace>
  <inkml:trace contextRef="#ctx0" brushRef="#br1" timeOffset="227805">4971 9803 18511,'19'-46'1221,"-1"-1"0,-2 4 0,-4 4-286,-5 2 93,-8 5-614,-8 6-166,-8 7-192,-13 6-28,-11 7-22,-13 12-366,23 2 1,0 3 342,-21 12 9,13 3 0,1 4 5,12-7 0,1 2-3,-10 12 1,2 1 5,-5 13-20,20-16 1,3 0 5,4 6-19,2 11-18,16-27 85,7-12 27,13-12-21,15-15-7,-1-2 51,0-5 1,1-2-38,-12 6 1,0-2 2,12-8 1,0-2-6,-12 3 0,-3 0 36,-2-1 1,-3-1 52,9-17 126,-15 13 1,-3 1 181,-1-4-61,1-8-258,-10 25 23,-3 10-297,0 6 735,-5 23-607,-1 9-5,-5 25 23,1 7 5,5-28 0,2 0-26,0 1 1,1-1-148,0 1 1,2-1-329,1-2 0,2 0-2317,7 27 2818,13-5 0,-11-26 0,4-6 0</inkml:trace>
  <inkml:trace contextRef="#ctx0" brushRef="#br1" timeOffset="228481">5512 9847 23769,'-23'48'190,"5"-9"-61,20-35 140,1-3 123,4 0 0,1-3 68,2-2-225,-2-1 437,0-7-157,-5-3-364,0 1 124,-5-3-62,-1 9-57,-2-1-66,-1 4-79,1 2-28,0 3-50,-1 4 50,-3 6 17,0 7-44,1 4 4,4 1 12,10-2 12,5-3 16,6-3-17,2-5 39,-2-4 6,-1-6 45,-2-5 28,-2-6-40,-2-7 7,-2-4-12,-2-2-23,-1 3 51,-3 6-39,-1 8-39,-2 5-12,-6 9 12,-1 1 16,-13 13-39,1 0-33,-2 4 27,8-2-10,8-5 27,6-4-5,3-5 28,9-4 44,-2-3 12,6-6 84,-3-6 39,-4-7-161,-3-6-35,-4-3 0,-5 3 0,0 5 0,-1 8 0,0 6-701,1 6 701,-5 17 0,4-10 0,-3 9 0</inkml:trace>
  <inkml:trace contextRef="#ctx0" brushRef="#br2" timeOffset="245563">7574 9795 13485,'1'-6'3815,"0"0"-1670,-1 6-17,12-63-1310,-16 44-622,6-16 0,-4 6-72,-23 30-85,-1 7 28,-2 10 0,-1 3-33,-5 7-18,-2 11 1,2 4-17,19-15 0,2 1-1716,-4 13 1,3 0 1693,8 11-95,13-19 0,6-2 94,16 5 34,-4-13 1,2-3 10,14-1 65,-4-17 0,1-4 30,2-6 135,6-11 0,-1-5-67,-7-8 75,1-12 1,-3-3-104,-11 0 47,-5-7 0,-5-2 65,-10-7-123,-6 18 0,-4 1 106,-17-16-34,-13 12-83,-6 13-62,-5 11-90,7 13-157,7 6 51,12 7-762,1 22-1120,10 9-6588,0 24 8593,11-6 0,1-18 0,2-14 0</inkml:trace>
  <inkml:trace contextRef="#ctx0" brushRef="#br2" timeOffset="246173">8432 9678 18112,'-4'-3'5220,"1"0"-3097,3 3-1731,-39-63-162,27 46-194,-10-18 1,3 7-99,16 26 34,1 3-11,2 11 44,1 7 29,9 15-17,2-4-6,9-5 0,3 0 0,21 12-311,-12-11 1,3 1 293,-6-7 1,-1 0-34,19 16 27,-18-12 24,-16 7 16,-23-9 16,-15 13-55,-22 0-3,17-16 0,-2 0-256,-2 2 0,-1 0-16,0 1 1,2 0-590,-19 12 875,23-10 0,3-3 0,7-5 0,-4 6 0</inkml:trace>
  <inkml:trace contextRef="#ctx0" brushRef="#br2" timeOffset="246923">9149 9814 23108,'8'-17'-599,"19"2"307,4 12 1,4 2-155,5-1 1,1 1-289,-1 0 1,0 0-869,-6 2 0,-2 1-4066,9 4 5668,-22 4 0,-13-3 0,-6-1 0</inkml:trace>
  <inkml:trace contextRef="#ctx0" brushRef="#br2" timeOffset="247074">9132 10045 22145,'34'6'-7276,"19"-5"7276,-17-6 0,-1-1 0,15-1 0,-19 2 0</inkml:trace>
  <inkml:trace contextRef="#ctx0" brushRef="#br2" timeOffset="248041">10155 9716 21439,'6'0'218,"0"3"-100,-5 0 5,2 3 73,-2-1 135,-1 1 111,-4 3 40,-6 1 173,-17 3-403,7-5 639,-17-1-376,19-10-335,-2-1 49,9-13-128,7-7-28,9-20-62,14 3-5,14-6-34,10 17 16,-7 9-21,25 10 5,-15 20-186,-12-1 0,0 4 202,-7 5 1,-2 4-67,15 28 16,-17-7-25,-22-5 1,-9 1 30,-7-9 0,-7 0-689,-11 16 0,-6-1 703,-6-4 0,-5-3 57,11-10 0,-2 0 0,2-2-184,-6 3 1,3-2 218,4-3 0,5-5 135,8-6 325,18-12 45,3-8-420,4-6 1256,3-2-1352,21-13-33,11 9-9,-7 7 0,3 1 27,2 5 1,2 2-132,4 1 1,1 2-255,3 5 0,0 2-1017,3 2 0,-2 2-1342,-7 0 1,-2 2 2719,2 3 0,-4-1 0,-6-1 0,-3-1 0</inkml:trace>
  <inkml:trace contextRef="#ctx0" brushRef="#br2" timeOffset="248473">11740 9754 25214,'-17'-13'50,"-20"33"-89,-1 30-974,7-10 1,-1 2 570,1 0 0,-1 0-668,0 3 1,0-1-1011,1-1 1,2-2 2119,1-4 0,3-3 0,-2 4 0,8-14 0</inkml:trace>
  <inkml:trace contextRef="#ctx0" brushRef="#br2" timeOffset="248689">11214 9669 23467,'38'19'311,"-1"-1"1,5 2 0,1 2-296,5 5 1,1 2-599,2 1 0,2 1 324,-11-5 1,1 2 0,-3-2-390,1 1 0,0 0 647,-6 1 0,2 1 0,-7-5 0,-4-1 0,9 11 0</inkml:trace>
  <inkml:trace contextRef="#ctx0" brushRef="#br2" timeOffset="253115">5543 11297 10164,'-3'-3'6385,"0"1"-2240,3 2-3137,-25-47-565,19 33 380,-20-38-145,25 46 78,0-1-493,0 4-185,1 2-134,-1 1-95,-1 1 84,-2 15 95,-2 10-45,-4 18 28,-4 7-11,2-10 6,-3 5-6,3-14 22,-1 4 51,3-8 101,5-13 5,2-7 342,3-7 73,0-3-286,0-6-218,2-19-51,2-9-28,0-7 17,8-10 56,12-1-39,1 2-17,8 0-28,-6 23-34,1 11 23,-7 9-6,0 5-16,12 16-7,7 19 29,-17-9 0,0 2-331,-1 7 1,-2 2 341,2 15-59,-11-12 1,-1-1 58,1 10-23,1 14 18,-7-30 21,0-9 29,-3-15 101,3-2 44,5-20-139,4-9-23,6-18-6,2-1 12,0 4-29,-6 13 686,1 5-730,-10 15 115,4 1-76,-2 9-6,7 8 12,0 1-29,12 18-5,-7-6 28,10 10-11,0-4 11,0-8 11,-2-5 1,4-10 16,-5-10 16,7-7 7,0-10 16,-3-10-22,-8 4 78,1-10 62,-6 0-23,-3 2-78,-3 6 34,-8 15-79,-4 11-123,0 2 45,-1 8 39,3 10-17,2 10-22,5 9-107,4 4-218,6 0 45,-2-8-2028,22 13 258,-17-24 2089,27 15 0,-35-27 0,7 1 0</inkml:trace>
  <inkml:trace contextRef="#ctx0" brushRef="#br2" timeOffset="253298">6649 11127 20834,'1'16'0,"0"-4"0</inkml:trace>
  <inkml:trace contextRef="#ctx0" brushRef="#br2" timeOffset="253748">7381 11209 21091,'2'-3'3759,"-1"0"-2611,-1 3-890,-78-26-140,20 37-753,18-12 1,-6-1 0,4 6 651,-2 18 0,4 6-26,1-1 1,4 3-9,5 0 0,5 0 12,-6 16 381,23 13-398,22-24-1,19 8 29,3-25 2,3-12 1,2-6-4,-8-5 1,0-2-219,15-3 1,-1-5 279,-8-3 0,-3-4 39,-3-3 1,-3-2 47,-3-4 0,-4-3-23,-1-3 1,-4-3 5,-1-3 1,-3-1 27,-2-1 0,-2 1 11,-3 4 1,-1 1-4,-2 6 1,-2 3-128,-3-15-46,-4 17 1405,-2 13-1405,2 9 24,1 9-24,0 13 584,0 19-584,0 4-1722,3 22 0,2 3 1481,1-30 1,0 1-472,1 12 1,1 8 0,1-4 485,3 2 0,0-5 1,-2-13-1,0-2 0,5 27 1</inkml:trace>
  <inkml:trace contextRef="#ctx0" brushRef="#br2" timeOffset="254605">5458 11569 8830,'2'-7'8414,"1"1"-6017,-3 6-1378,0 0 1312,13-61-1228,-10 33-675,4-10 1,-2 0 204,-9 15-174,-2 2-196,-2 7-184,3 4 61,-1 4-163,5 4-77,-2 1 4,3 4 74,-3 9 39,-2 12 0,-2 16-17,-2 10-17,-2 6-6,2 1 23,2-4 12,4-10-24,2-14 63,1-8 156,1-15 252,0-1-89,2-14-236,1-11-16,3-14-17,-1-14 22,1-7 6,-2-2 16,0 6-3374,-3 14 3273,1 15 7,-2 11-169,-1 8 40,0 5-426,2 19-1372,3 14-7955,2 22 8981,-1-14 0,-2-12 1,-4-22-1</inkml:trace>
  <inkml:trace contextRef="#ctx0" brushRef="#br2" timeOffset="255947">8505 11431 22768,'-8'0'2493,"2"0"-2553,6 0-188,0 0-287,-26-5 297,36-1-13,2-7 68,20 5 0,9 3-647,6-2 0,2 0 90,4 1 0,1 2-1408,-4 0 0,-2 2-2598,-8 2 0,-4 2 4041,9 0 1,-22 2-1,-19-2 1</inkml:trace>
  <inkml:trace contextRef="#ctx0" brushRef="#br2" timeOffset="256108">8615 11640 25152,'-4'13'-829,"24"-7"-465,11-10 0,8-3 1294,14-1 0,-2 0 0,-4 2 0,-5 0 0</inkml:trace>
  <inkml:trace contextRef="#ctx0" brushRef="#br2" timeOffset="259206">9994 11495 26702,'4'-59'493,"-1"1"0,-1 5 1,0 8-329,1 13 18,-3 12-293,1 11-82,-1 8-94,0 12 9,1 14-392,1 18 411,1 16 126,-1-25 0,-1 0-18,1 1 1,0 0 13,-1-1 1,1 0-235,0 24 176,1-14 168,-2-15 211,0-15 637,-1-9-845,1-29 16,-1-5-34,0-30 97,0-2-34,0 28 1,0-1 2,0-1 1,-1 0 21,1 3 1,-1 1 53,-1-21-1,-1 17-66,0 17-124,0 10-27,0 10 72,-1 13 51,-4 13-6,-1 19-6,-2 9-350,3 4 328,3-2 6,6-6-1,4-11 12,1-13 67,0-14 112,-2-8-11,-2-11-90,0-10 323,0-16-334,1-15 11,2-11-20,-1 25 1,0 0 92,6-30 6,1 8-74,-3 19 113,0 7-162,-5 19-191,-1 0 134,1 36-145,-1 14-499,0-4 1,-1 4 289,-2 9 1,1-2 0,-1 7 0,-2-3 0</inkml:trace>
  <inkml:trace contextRef="#ctx0" brushRef="#br2" timeOffset="283681">7228 12439 23321,'-35'-3'112,"0"1"0,-21-2-526,62 4 223,44 4-324,11 2 53,-21-1 1,6 1 0,-4-1 102,-1 0 1,-1 1-1278,21 5 1,-3 1-958,-13 5 1574,5 4-135,-43 4 1086,-32-2 477,-6-3 0,-8-1 546,-11 3 0,-3-2-1420,6-3 1,1-1 968,0 0 0,2-2 1299,-14 4 119,2-3-1357,12-2-475,16-5-213,28-7 112,9-1 83,22-4-206,26-7-524,-13 2 0,3-1 540,9-3 1,3-2 59,-12 3 0,3-1 0,-3 0 52,10-4 1,-3-1 33,2-1 0,-7-2-1249,-1-13 1254,-24 8-165,-26-16 227,-8 21 258,-24-19 271,-2 17 436,-9-4 597,3 1-1198,17 11 1320,8-1-1543,15 11 2981,0 0-3575,2 4 647,13 17-300,5 8 119,12 24-141,-4 8 5,-9-6-188,-10-10 0,-3 0-389,0 4 605,2 5 0,0-1 0,-2-21 0,6 20 0</inkml:trace>
  <inkml:trace contextRef="#ctx0" brushRef="#br2" timeOffset="284688">8726 12704 15300,'2'-5'5892,"0"1"-5430,7-27 1,0-8 254,-4 7-437,4-12 0,-2 1 95,-15 15-140,-6 6-168,-10 10-67,-11 8 6,1 8 8,-1 10 0,-3 5-6,9-1 1,0 3-363,-14 11 1,1 2 344,10-1 1,3 1 2,4 2 1,3-1 5,-7 21-12,19-20 1,5-1 6,13 5 44,13 11 0,8-29 76,4-15 0,1-5-9,7-6 59,9-10 1,1-6-57,-20 1 0,-1-4-401,14-11 1,-1-4 423,-11 0 0,-4-3-20,-1-3 0,-4-3-31,-1-1 0,-3-1 38,-4 1 0,-2 0 9,-3 6 1,-2 2 19,-3 7 1,-2 2 114,0-10-128,-6 19-286,1 13 27,-3 13 965,1 14-818,-2 17-35,-1 18-15,5-18 0,0 0 15,-1 26-5,3-11 1,2 1 16,1-16 0,2 0 2,1 14 1,2-1-6,1-14 1,1-3-116,14 19 107,-4-19 11,18-10 28,-1-20 17,22-16-209,-28 0 1,-1-5 188,2-5 0,-2-3 20,-1-3 0,-2-2 11,-3 0 0,-2 0 5,-4 1 1,-3 1 674,6-14-423,-8 1-18,-9 26-200,-2-1-95,-4 15-84,1 4 353,-3 3-303,0 8 51,-2 9-45,0 12 22,1 8-38,6 5-108,6 4-156,8 1-442,6-4-1054,3-4-4200,2-9 6004,-4-9 0,-8-12 0,-7-6 0</inkml:trace>
  <inkml:trace contextRef="#ctx0" brushRef="#br2" timeOffset="284881">9541 12382 23433,'-35'-11'-2398,"8"3"2398,38 36 0,9 7 0,-8-13 0,10 19 0</inkml:trace>
  <inkml:trace contextRef="#ctx0" brushRef="#br2" timeOffset="285238">9775 12525 26262,'-16'-46'-460,"8"22"466,27 78-23,-3-14 12,4 11-1,2-3-5,-5-11-6,4 12-4223,-10-22 4285,-5-13 1060,-2-7-853,1-13-117,4-11-6,8-15 55,6-12 46,5-6-34,2 2-78,-3 6-90,-4 9-96,-4 10-150,-2 10 3140,3 8-3779,5 8-661,7 7-1244,4 10-3332,0 5 6094,-6-2 0,-12-7 0,-9-8 0</inkml:trace>
  <inkml:trace contextRef="#ctx0" brushRef="#br2" timeOffset="285431">10453 12594 17412,'2'-4'8066,"0"0"-6319,-2 4-1159,15-62-605,-12 47-14,6-21 0,-3 10-249,-7 28 79,-1 5 184,0 11-5,-2 14-186,2 10-475,3 9-829,7 1-1648,7 1 3160,10-3 0,-10-23 0,0-7 0</inkml:trace>
  <inkml:trace contextRef="#ctx0" brushRef="#br2" timeOffset="285604">10879 12177 23539,'-58'4'-1363,"17"14"1,41 5 0,5 1-1</inkml:trace>
  <inkml:trace contextRef="#ctx0" brushRef="#br2" timeOffset="286415">11274 12528 23310,'0'-5'2156,"0"2"-1461,0 3-561,-82-59-67,20 49-2184,9-18 0,0 4 2117,-7 35-17,18 11 603,-6 19-681,6 6 50,10 1-67,21 2-17,17-12-111,27 15 178,-2-22 39,10-13 1,2-7 33,0-9 45,7-10 0,0-5 28,-10-6 14,-5-4 0,-1-5 1056,-12-4 0,-4-2-1101,-1 7 1,-2-2 41,2-17 0,-2-5 84,-8 2 1,-1 2-96,-1 7 0,0 1 106,0-13 0,-2 3 637,-4-4-570,-2 9-106,-1 14-145,0 23-73,2 6-208,-2 12 253,0 16 22,0 7-9,2-3 1,1 4 2,1 9 1,2 1 472,1 2 0,3 2-605,1 7 1,3-2 28,-2-19 0,2-2-185,4 3 0,2-2-1160,21 15 238,5-9 214,12-15 767,-15-27 140,14-19 263,-7-12 117,-13 4 1,1-1-607,-7 4 1,-2 0 524,-2 1 1,-2 1 776,4-7-119,-17 19-118,-3 2-739,-10 12 120,-3 3-130,-10 9 1287,4 4-1305,-1 6-21,9 7 72,13-7-6,12-1-5,11-13 28,10-6-57,-6-6 119,9-9 162,-7-18-174,-8 5 230,-2-29-118,-22 21-95,-4-6 140,-20 4-213,5 20 73,-27-7-77,13 17-35,-16 7 0,15 4 0,-14 25 0,18 1-35,-5 22-133,21 4-333,13-10 27,7-17 1,8 0-4443,11 1 1,3-3 3791,-8-6 0,-2-1 0,6 0 0,-4-5 0,-14-11 0</inkml:trace>
  <inkml:trace contextRef="#ctx0" brushRef="#br2" timeOffset="287582">12637 12171 25433,'11'-39'565,"0"-1"1,1 2 0,-6 15-572,-14 40 45,0 1 50,-10 19 1,-5 7-42,3-4 0,0 1-971,-5 9 1,-1 3 929,9-13 1,0 1-1,2 0-1,1 10 0,3 2-31,4-2 1,2 3 0,5-2-124,4-8 1,3-2-1,3-2-171,4 19 0,9-5-1964,16-8 1,7-8 2282,-10-13 0,-1-3 0,-4-1 0,-1-3 0,7 0 0</inkml:trace>
  <inkml:trace contextRef="#ctx0" brushRef="#br2" timeOffset="290190">13560 12666 19922,'-1'-45'603,"0"1"0,0 7 0,0 6 766,2 15-831,0 10 712,-1 1-1127,1 2 204,-4 4-305,-4 4 628,-3 3-634,-19 15-22,4-2 1,0 3-15,-1 2 1,-1 2-247,-3 8 0,2 3 255,10-7 0,4 1 5,3 1 0,4-1-5,0 16-104,13-15 1,5-2 114,17 5 0,-3-12 0,5-3 14,2-10 0,3-4 22,2-4 1,1-2 24,23-6 37,-26-5 0,0-4 157,-4-9 0,-3-3-54,21-14 34,-20-2 1,-6-4-29,-9-13-165,-4 24 0,-4-1 56,-10-5 0,-3 3-31,-3 0-28,-6 3 0,-5 2-111,-9 6 537,-6-2-616,0 15-191,10 8-8195,-5 12 8537,11 5 0,6 0 0,10-2 0</inkml:trace>
  <inkml:trace contextRef="#ctx0" brushRef="#br2" timeOffset="290823">14461 12909 25965,'10'-33'-23,"-1"9"23,-9 57-67,-1-7-180,-1 3 1,-3 5 246,-7 10 0,-1-2 0,1 7 0,0-17 0,1 0 0</inkml:trace>
  <inkml:trace contextRef="#ctx0" brushRef="#br2" timeOffset="292381">13906 12732 24553,'4'-34'1541,"0"6"-1452,-4 28-10,-2 0-141,2 2 17,-4 5 62,-3 9 5,-5 14-16,-2 12-23,0 9-5,6 5-341,12 0 16,11-3-393,16-5-632,13-8-57,-15-24 1,0-2-2487,23 4 3915,6-8 0,-35-7 0,0-2 0</inkml:trace>
  <inkml:trace contextRef="#ctx0" brushRef="#br2" timeOffset="292965">14477 12751 26889,'-1'-34'-266,"1"1"0,1-12 288,9 72-17,5 11 1,3 3-11,7 14-338,-6-12 0,1 0 270,4 16-67,-6 2 56,-8-24 0,-4 0 36,-3-2 1,-5-2 41,-10 1 1,-4-3 16,-8 9 231,-25-4-80,17-30 34,-3-11-39,12-18-34,13-21 0,22-18-64,1 24 0,4 0-429,5-3 1,3 1 416,2 1 1,1 2-34,-1 5 0,1 1-39,-2 6 0,0 3-250,27-12-638,-18 21 0,0 3-521,13-2-2848,-12 10 0,-2 2 4123,-1 6 0,-5-1 0,-15 0 0</inkml:trace>
  <inkml:trace contextRef="#ctx0" brushRef="#br2" timeOffset="293355">15196 12776 22352,'0'-5'3730,"0"1"-2845,0 4-1030,4-34 111,6 36 28,10-14 0,-2 34 1,0 12-17,9 11 2,-7-8 1,-1 2-32,-1 16-417,0 0 409,-12-19 1,-3-1 30,-7 7 129,-5 3-23,-4-25 79,-8-17 16,2-14-5,-4-12-5,3-18-60,14 4 1,4-1-59,2-18 2,8 14 1,5 1-3,17-3-86,-9 18 1,3 2-2,4 4 0,3 2-342,14 3 0,1 3 3,-12 4 1,1 1-2133,19 1 1,-1 4 2512,4 4 0,-8-1 0,-25 2 0</inkml:trace>
  <inkml:trace contextRef="#ctx0" brushRef="#br2" timeOffset="293790">16067 13234 24709,'34'-43'494,"0"0"1,-6 7 0,-6 8 184,-13 19-802,-8 15 112,-3 11 27,0 5-61,-4 8 1,-4 5-452,0-3 1,-3 2-261,-8 24 1,-1-2-1,-2 1 1,-1-2-1</inkml:trace>
  <inkml:trace contextRef="#ctx0" brushRef="#br2" timeOffset="295506">16905 12930 23058,'16'-44'885,"-1"1"0,-1-1 0,-7 11-516,-11 24-234,-5-1-130,-4 8-10,-7 13 5,-10 10-17,2 5-33,-10 21 5,13 0 0,11-9 0,4 1 25,5-6 1,4 0 8,4 4 0,7-3-6,24 14-123,-9-28 1,2-3 139,5-3 0,1-4 3,2-3 0,0-3 36,-1-4 0,-1-5 129,27-13 34,-12-16 11,-10-13-390,-23 17 1,-2-2 252,-1-5 0,-3-1 10,-1-3 1,-2 1-83,-2 0 1,-2 0 90,-3 5 1,-4 2 21,-11-22-89,-13 16-44,-11 13-12,-8 13-28,-7 13 16,11 7-80,12 7 0,1 5-390,-6 19-123,13-8 0,2 3-1022,10 0 0,5 2-3261,7 0 1,2 0 3715,5 16 0,4-17 0,-7-26 1</inkml:trace>
  <inkml:trace contextRef="#ctx0" brushRef="#br2" timeOffset="295706">17899 13046 13919,'10'-9'3237,"-1"2"-385,-9 7-2584,0 0 1181,-7 47-1461,1-9-170,0 2 0,-2 3-1736,0-10 0,-1 0 1918,-9 25 0,5-20 0,4-16 0</inkml:trace>
  <inkml:trace contextRef="#ctx0" brushRef="#br2" timeOffset="296224">18476 13135 21679,'3'-46'1205,"1"1"1,0 0 0,1-16 0,-1 5-850,-2 22 0,0 4 377,0-20-565,-2 24 6,0 10-118,0 14-79,0 2 7,0 10 66,6 29-50,-3-4-11,2 3 0,0 2-370,-3-6 0,-1 2 151,1 9 1,-1 3-1340,-1 3 1,0-1 934,0-5 1,0-3-1,-1 12 1,1-23 0</inkml:trace>
  <inkml:trace contextRef="#ctx0" brushRef="#br2" timeOffset="297497">18869 12526 13852,'-11'-50'1413,"-1"-1"1,2 9-1,3 5-808,6 3-403,1 19 1459,0 7-1734,0 6 1094,3 24-1009,5 12 27,2 14-37,-1-12 1,4 3 391,8 11 1,1-1-392,-4-9 0,4 2-2,6 5 1,6 4 0,-1-4-5,-1-4 1,1 0-8,-4-1 1,1 4 0,-4-3-22,-1-2 0,-9 3-1085,-15 3 0,-8 6 0,-4-6-2228,-5-5 1,-6-2 3126,-6 8 0,-5 3 0,3-10 1,-11 3-1,-5-2 0</inkml:trace>
  <inkml:trace contextRef="#ctx0" brushRef="#br3" timeOffset="308906">8893 14555 11183,'5'6'6201,"-1"-1"-5193,-4-5 3064,0 0-3456,5-32-61,-4 21-23,4-25-96,-5 32-32,-1 1-270,0 3 432,-1 0-275,1-4-106,1-2-90,0-2 146,0-1 17,0 2 11,0 1-213,0 3-258,0 2 135,-1 17 72,1-4-5,-1 33-22,1-11 22,0 8-6,0 4-402,4 7-1340,-1 1-5920,4 9 7668,-3-23 0,-2-15 0,0-13 0</inkml:trace>
  <inkml:trace contextRef="#ctx0" brushRef="#br3" timeOffset="309506">9045 14113 19003,'-2'-3'4559,"1"1"-3333,1 2-1226,-28 3 6,16 5-12,-30 16-5,31-5-39,-4 17 22,11-18-3364,6 2 3408,2-10 203,16-5-6,3-7-118,4-4 118,10-11 84,-8-4 117,2-6 286,-11-5 2872,-11 12-3225,-15-8-297,0 18-11,-15-8-27,1 12-80,-21 8 46,15 4-23,-15 15-33,21 9 27,5 4 1,6 3 33,12-13 6,10-2-11,1-11 16,26 2 6,-5-9 6,6-1 106,-3-9 28,-21-4 11,2-5-22,-14-3-51,-5-2-33,-7-2-34,1 3 0,-11-5-61,5 12-169,-6-3-520,6 11-39,3 2-8347,0 18 9125,5-3 0,0 5 0,4-9 0</inkml:trace>
  <inkml:trace contextRef="#ctx0" brushRef="#br3" timeOffset="310046">9494 14559 25141,'-31'11'235,"0"0"1,-18 6-225,48-16-28,1-1-16,3 0 83,7-1 1,3-1 49,33-8-66,-16 3-9,5-3 0,-1 1-13,-8 1 49,14-4 23,-32 10 51,1-1-51,-10 3 95,-10 0-157,-11 3-11,-4 0 40,-33 8-23,16-1-6,-16 4 1,26-5-1,16-4-16,11-3-6,5-2 11,7 0 34,7-1 67,37-4-101,-17 1 6,19-2 27,-25 1 29,-4 1 34,4-3-57,-10 1 118,-2 0 129,-7 1-258,-3 2-2217,-2 1 2178,-3 2 0,0 0 0</inkml:trace>
  <inkml:trace contextRef="#ctx0" brushRef="#br3" timeOffset="314547">11931 14639 15491,'1'-48'1355,"0"-1"1,-2 5-1,-4 4-492,-12 0 507,-8 8-984,-4 10-17,5 10-223,-21 13-118,8 15-20,8-1 0,0 5-262,4 3 1,1 4 253,1 5 0,2 2-14,3 3 0,2 1 3,5 0 0,4 0 30,4-1 0,4-2-25,6-3 1,6-3 22,26 18 8,-10-29 0,3-4 11,4-3 1,3-4 19,3-4 0,1-3 36,-1-4 1,0-3 55,-4-3 1,-1-4 47,-5-1 0,-3-4 190,13-28-112,-17-10-204,-19 24 0,-4-2-17,-4-1 1,-3 0 10,-2 1 1,-4 1-4,-2 4 1,-3 2 56,-21-17-56,-7 13-80,-6 14 24,-4 9-57,-1 15-83,2 9-186,7 10-425,13 10-912,15 6-1480,22 7-1779,14-18 1,6-1 3240,7 7 0,10-4 0,-32-27 1</inkml:trace>
  <inkml:trace contextRef="#ctx0" brushRef="#br3" timeOffset="314888">12606 14388 19361,'-4'-4'4290,"0"1"-3791,4 3-538,-49-19 33,36 21 6,-35-16 50,64 42-38,11-3-4,-4-5 0,3 0-203,4-2 0,0-1 201,3 1 0,1 0-6,-2-2 0,-1 1-17,20 16 34,-15-3 5,-18-2 34,-14 0 34,-28 5-3331,-11-5 3264,-9-1-7,-9-2-94,10-7-174,-4 4-2593,13-4-62,17-8 2409,15-1 0,3-7 0,4-1 0</inkml:trace>
  <inkml:trace contextRef="#ctx0" brushRef="#br3" timeOffset="315165">13433 14523 24021,'-3'-19'-834,"28"-1"-113,25 10 0,10 3-2332,-6 1 1,-2-1 2519,1 1 0,-1 1-2499,-8 2 1,-5 2 2846,6 3 1,-8-2 0,-19 3 0</inkml:trace>
  <inkml:trace contextRef="#ctx0" brushRef="#br3" timeOffset="315348">13593 14740 15855,'-8'4'5399,"2"-1"-4390,6-3 195,0 0-1188,-44 20 35,40-15 16,-14 15-521,46-20 1,17-6-1099,-2 3 1,2-1-3365,12-2 1,-1 0 3453,-19 2 0,-4 0 1,10-1-1,-31 4 0</inkml:trace>
  <inkml:trace contextRef="#ctx0" brushRef="#br3" timeOffset="316031">14486 14561 19878,'2'-48'908,"-1"0"1,1 1 0,0-12 0,0 7 262,-2-1-650,0 29 27,0-2-743,0 19 206,0 9-78,0 4 87,2 17-48,0 14 39,0 2 0,-1 3-3,0-1 1,0 2-681,0 10 1,-2 1 682,0-9 0,0-2-8,0-11 0,-1 0-283,0 4 0,-1-3 280,0-6 11,1 10 392,1-29 51,1-4-219,0-14 1227,1-13-1434,0-21 34,0-18-51,-1 24 0,0-1-47,1-2 1,-2 0 41,1 1 0,-1 2-6,0 4 0,-1 3 33,-3-17-10,2 18-29,0 15-229,1 9 44,1 11 158,1 3 724,2 33-752,2 7-85,1-9 1,0 2-529,5 21-1869,1-8 0,1 1 1988,-4-23 1,0-1 0,1 7 0,0-4 0,-2-7 0</inkml:trace>
  <inkml:trace contextRef="#ctx0" brushRef="#br3" timeOffset="316273">15813 14559 23534,'0'-3'1377,"0"1"-1136,0 2-235,-56 34-34,25-2-1004,-8 0 1,0 2 482,10 11-2464,6-9 0,1-1 2373,-4 6 0,-3 5 0,18-29 0</inkml:trace>
  <inkml:trace contextRef="#ctx0" brushRef="#br3" timeOffset="316488">15258 14543 20554,'-1'-6'4626,"1"2"-4032,0 4-538,14-4 12,11 27-35,8-6-2,3 19 0,3 6-45,-6-12 0,2-1-667,-1-1 0,3 2 0,0-1-728,11 5 1,1-2 1408,2 3 0,-4-2 0,-18-14 0,-4-2 0,16 13 0</inkml:trace>
  <inkml:trace contextRef="#ctx0" brushRef="#br3" timeOffset="320289">11384 15996 17160,'0'-4'4480,"0"1"-2827,0 3-1793,1-32-134,-1 32 290,1-23 18,0 51-45,2 6 16,1 15-10,-1 2-6,-1 1 16,-2-8-5,0-12 34,-4-3 128,1-17 387,-2-1 33,3-11-352,2-11-45,-1-10 50,0-13-5,0-10-18,3-5-54,5-1-35,4 4-45,4 7-55,2 8-1,3 7-39,6 9-5,5 6 0,6 12-12,3 12 17,0 14-22,-4 13 22,-7 8-602,-9 2 619,-8-11 0,-5 9-28,-5-23 45,-1 3 112,1-20 11,2-12-39,5-15 602,3-15-569,5-13 28,1-6-5,0 3-34,-4 9-50,-2 12-45,-4 11-73,-3 9-33,0 7 84,6 9-6,7 9-17,5 10 11,3 5-44,0 1 16,-3-2-5,1-6-17,-1-7 78,-1-8 23,-2-9 28,0-13 50,2-11 28,-2-12 79,-1-7 106,-4 1 67,-3 6-106,-4 11-168,-4 9-79,-1 8-123,-3 4 29,0 8 66,3 6-44,3 12-46,3 10-133,4 6-225,5 4-419,3-2-864,6-4-8122,8-6 9787,-8-14 1,-4-7 0,-15-10 0</inkml:trace>
  <inkml:trace contextRef="#ctx0" brushRef="#br3" timeOffset="320455">12509 15870 22470,'-12'-16'-747,"-5"-5"0,29 35 0</inkml:trace>
  <inkml:trace contextRef="#ctx0" brushRef="#br3" timeOffset="320895">13038 15936 25741,'-46'11'46,"-1"0"0,1 1 0,-14-2 1,11 6-70,13 30 12,18-7 0,4 9-40,17-6-44,25-6 73,10-16 33,5-7 45,3-17 17,-14-11 153,-6-11 1,-3-3-70,5-11 8,-9-4 1,-4 0-286,-5-2 285,-1 2 1,-1-2 2,-1 8 0,-1 0 11,3-7 0,-1 0 11,-1 8 1,0 2 113,3-15-233,-5 21-71,-3 15 0,-2 8 0,-1 34 0,1 8 0,0 18 0,2-17 0,1 1 0,1-2 0,1 3-314,2 1 0,2 4 0,-1-1-1506,5 14 1,0 1 1819,-1-10 0,1 1 0,-1-6 0,-2-9 0,-2-5 0,8 25 0</inkml:trace>
  <inkml:trace contextRef="#ctx0" brushRef="#br3" timeOffset="321423">13698 15995 25870,'20'-20'-1211,"2"5"-1013,36 9 1,10 6 1279,-25-1 1,-2 0 0,9-1-1,-4 2 1,-8 0 0</inkml:trace>
  <inkml:trace contextRef="#ctx0" brushRef="#br3" timeOffset="321616">13929 16230 26424,'49'0'-106,"9"-4"-296,-18-3 0,6-2 1,-1 1-543,17-2 1,-4 1 0,-24 3-1,-2 1 1,20-1 0</inkml:trace>
  <inkml:trace contextRef="#ctx0" brushRef="#br3" timeOffset="328572">15468 16251 10634,'1'-5'9830,"1"2"-9113,-2 3 376,14-64-231,-11 36-509,5-11 0,-2 1 268,-6 15-44,0 5-89,0 6-124,0 5-146,-1 5-111,-1 2-90,-3 1-40,-15 8 29,4-1-1,-21 16-10,1 8 5,6-4 0,9-2 0,2 0 0,3 8-34,-3 16 12,13-18 11,3 6-6,13 0 17,-2-9 22,25 13-5,-14-27-17,22 8 0,-10-13 28,9-1 6,-5-4 10,4-5-16,-16-3 45,15-10-39,-21 3 16,21-14 17,-10 3 113,10-14-91,-14 10 230,3-13-235,-20 23 73,2-13 34,-7 6-91,-2-3 1,-2-4-6,-2 4-44,-1 6 55,0-2-11,1 6 29,-4-7-85,0 5-6,-3-3-16,2 8 11,-5-1 0,-2 4-11,-10-1-11,4 3 5,-2 3-50,6 3 5,1 1 34,-2 1-22,-1 2-1,3 0-94,-17 8-107,6 1 28,-7 2-661,-1 6-2711,10-1 2720,-1 1 0,12-7 0,9-6 0</inkml:trace>
  <inkml:trace contextRef="#ctx0" brushRef="#br3" timeOffset="351281">11476 17438 11609,'2'-5'274,"0"2"-2322,-2 3 0,0 0 0</inkml:trace>
  <inkml:trace contextRef="#ctx0" brushRef="#br3" timeOffset="351446">11476 17438 6831,'3'8'1277,"0"-2"-3646,-3-8 2369,2-1 0,2 1 0,-1 0 0,0 1 0</inkml:trace>
  <inkml:trace contextRef="#ctx0" brushRef="#br3" timeOffset="351904">10833 17410 7829,'-7'0'7338,"2"0"-5154,5 0-951,-67-11-44,45 8-918,-15-4 1,5 1-99,26 4-408,6 0 345,8 1-77,13-3-44,24-2-115,-11 3 0,3-1-132,7 0 1,2 1-665,4 0 1,0 1 677,-11 1 0,0 1-991,13 1 1,-2 1-2590,4 4 631,-19 0 1,-5 1 3192,-6 7 0,-15-5 0,-9-3 0</inkml:trace>
  <inkml:trace contextRef="#ctx0" brushRef="#br3" timeOffset="352347">10930 17599 11788,'-50'18'2111,"0"1"1,6-2 0,7-2-1558,3-3-604,18-5-381,9-4 324,13-2 460,11-1-163,21 0-173,24-7-564,-20 1 0,2-2 477,6-2 0,2-2 22,2-2 0,0 0-16,-1-1 0,-1-1-319,-5 1 1,-2-2 329,-8 2 0,-3-2 148,14-14 135,-22 0 123,-17-3 146,-14-3 234,-8-5 180,-8-2 123,-3 3 951,1 5-1069,3 8 445,2 6-800,5 6-145,3 6-218,4 5-197,3 3-149,3 2 215,0 3 31,3 8 13,7 11-110,11 11-68,11 11-326,5 4 284,3 0-40,-3-3-406,-8-2 34,-11-1-111,-15 3-479,-22 5 171,-4-9 1019,-6-9 0,0-4 0,7-8 0,-13 12 0</inkml:trace>
  <inkml:trace contextRef="#ctx0" brushRef="#br3" timeOffset="354004">12521 17500 12135,'0'-5'7629,"0"1"-6178,0 4-543,-26-62-416,10 38-386,-3-13 1,-3 2-17,-7 22-85,5 6-10,-26 17 22,7 10-205,9-2 1,-1 4 187,3 2 0,0 3-525,0 4 0,1 0 516,6-6 1,1 2-68,-6 13 1,5 0-304,0 10 284,9-15 0,5-1-84,15 7 167,13-10 192,18-13 27,15-10 56,10-15-237,-26-1 0,-1-4 130,1-5 1,-1-3 33,-2-5 1,-1-3-46,-2-4 1,-3-2-37,-1-5 1,-2-2-35,-2-4 1,-2-1 26,-1-3 1,-2 0-11,-2 1 1,-1 0 49,-2 4 1,-1 1 146,-3 8 1,-1 2 135,0-15 51,-6 18-380,0 17-85,-2 7-140,-1 6 536,-1 8-446,-1 2 22,-9 38-50,4 6 25,3-2 0,2 3 204,2-21 0,1 1-227,3 14 1,3-2-110,7 10 87,-2-25 1,3 1-77,16 22 34,4-12 67,5-11 79,-1-14 67,2-11 34,1-18 45,-1-11-63,-7-5 46,-11 2 0,-1-3 201,6-19-202,0 0 214,-8 7-174,-11 30 758,-2-1-898,-2 9-230,-1 2 112,-1 11 51,4 5-79,5 23-5,0-10-269,12 19-421,0-14-1019,7 9-5640,2-3 7455,-5-9 0,-8-14 0,-9-8 0</inkml:trace>
  <inkml:trace contextRef="#ctx0" brushRef="#br3" timeOffset="354198">13057 17184 26764,'-38'-31'-9831,"15"18"8091,42 43 1,-5-8-1,-5-10 1</inkml:trace>
  <inkml:trace contextRef="#ctx0" brushRef="#br3" timeOffset="354632">13233 17449 24322,'-1'-6'3028,"0"2"-2328,1 4-140,-10-61-773,7 46 6,-6-45 58,8 65 287,2 9-220,5 10 161,3 12-46,4 8-337,3 5 115,-5-18 0,0 0-12,6 10-147,9 13-80,-8-28 217,8 2 131,-10-14 245,-1-4 154,-6-20 156,3-11-179,6-19 21,2-13-192,-9 22 0,0-1-2,0 0 1,-1 0 136,9-28-81,-4 9-120,-4 11-220,-2 11 107,-5 14-127,-1 8-183,-2 6-116,6 3-306,9 6-1676,19 18 978,-7-3-6007,13 20 7482,-20-18 0,-5-3 0,-7-10 1</inkml:trace>
  <inkml:trace contextRef="#ctx0" brushRef="#br3" timeOffset="354831">13896 17472 29755,'22'-40'488,"-1"0"1,-1 3 0,-6 11-440,-12 21-196,-1 4 166,0 6-443,3 7-47,4 11-137,5 10-478,4 7-960,-1 7-4061,-4 4 6034,-3-6 1,-5-18 0,-3-12 0</inkml:trace>
  <inkml:trace contextRef="#ctx0" brushRef="#br3" timeOffset="355030">14189 17101 24980,'-25'-21'-3140,"11"18"3125,30 64 0,-7-29 0,3 10 0</inkml:trace>
  <inkml:trace contextRef="#ctx0" brushRef="#br3" timeOffset="355887">14862 17480 32767,'-36'-42'-403,"-1"-1"0,11 5 0,-2 11 431,-8 26 0,-4 12 548,-2 4 1,2 3-825,6-4 0,1 2 496,-13 9 0,5 5-248,18-5 0,4 0 0,-13 17 0,13 12 0,37-21 0,8-4-526,12-9-1496,-4-17 0,1-4 1242,3-6 460,4-6 0,-1-5-253,2-17 258,-13 5 0,-1-2 30,6-20 418,-10-3 0,-3-2-84,-11 24 0,-1-1-14,4-15 0,1-8 0,-2 6-550,-5 12 0,-2 3 574,3-11 1,-1 4 173,-3 3-30,-4 28 2545,-2 4-2853,0 7 205,-2 3 26,1 6 1368,-1 2-1466,-1 17-26,-1 10-102,3-3 1,1 3-33,2-2 1,1 2-305,2 8 1,4 1 71,2-7 0,2-2-395,4-1 1,3-2-109,3-4 0,2-2-63,3-3 1,2-4 315,2-4 1,1-3 313,-1-4 1,0-4 515,25-5 553,-11-15 480,-10-9-423,-13 1 1089,-2-15-806,-11 14-225,2-6-309,-8 16 24,-3 8-488,0 3-225,0 3-234,0 2 110,0 0 215,9 9-65,-1-5 22,27 11 253,-2-10 171,15 0 168,-8-9 125,-10-4 106,-1-9 83,-6-12-122,-5-2-378,-4-9-450,-14 8-121,-9 2-54,-7 5-185,-7 3 28,-6 7-55,-4 5 248,4 8 451,-16 19 432,16 11-438,9-5 0,2 1 155,-1 17-471,13-9 0,5 3-345,10-6 1,3 0 13,-4 0 0,3 0-1197,13 2 1,6-4 1545,-2-11 0,-1-2 1,9 9-1,0-8 0</inkml:trace>
  <inkml:trace contextRef="#ctx0" brushRef="#br3" timeOffset="356714">16369 16890 25012,'7'-38'658,"1"1"1,-1-15-530,-18 69-6,-15 21-2196,7-7 1,-1 1 2091,1-3 1,1 3-15,-3 8 1,0 6 0,2-2-348,1 8 0,1-1 343,3-10 1,0 1 0,3 1-240,5 4 1,4 2 0,3-6 172,2-10 1,4 0-202,9 26 0,12-2-1687,2-28 0,7-5 1,-1-1 1952,13 10 0,0-3 0,0-4 0,-3-4 0,-4-9 0</inkml:trace>
  <inkml:trace contextRef="#ctx0" brushRef="#br3" timeOffset="360039">17426 17280 20649,'-5'-48'1088,"1"0"1,-2 0 0,-1 6-507,-5 14-291,-7-3-196,-15 9-61,-5 14-23,-3 8-11,-12 21 11,5 10-433,18-7 1,0 2 398,2 2 1,1 4-12,0 7 1,3 2-4,9-7 1,3-1 25,0-2 0,6-1-34,16 16 56,13-18 28,4-11 1,5-3 38,27 2-8,-21-13 0,-1-4 25,12-7 152,4-18 72,-16-5-103,-12 1 0,-3-3-270,-4 3 0,-4-2 191,2-6 1,-4 1 813,-2-11-626,-2 6-56,-6 21-62,0 5-218,-3 9-129,1 7 453,-2 1-397,-4 8 72,-4 11-27,-8 27 39,4 5-11,7-20 0,3 1-40,9 22 40,4-14-17,16 3-11,23-8 33,7-2 12,-26-20 0,2-3-12,6-4 0,0-5-3318,10-11 3352,8-1-435,-9-28 457,-24 15-1026,-2-9 1,-3-1 1009,-4-1-11,-3 1 0,0-1 78,-3-7 84,-1-7-90,-4 21 2075,-2 6-2097,-1 16 537,-1 1-610,2 4 3069,0 0-3114,7 0 140,13 2-67,5 0-20,7 0 1,5 1-15,-3-1 1,0 1 10,2-1 1,-1 1-17,25 5-6,-33-1 17,-3 0-22,-7 3-12,-7 2 28,-2 3-5,-3 1 50,-3 15-50,-1-12 0,0 28 5,1-25-22,4 28 23,0-31-18,12 21 35,-5-25-18,20 12 23,-14-17 56,31 2-73,-26-14 95,30-12-6,-26-5-55,4-5 56,-11-7 16,-12-9-50,-5-4-6,-11-8-5,-9 12-22,1 13 66,-5 2-72,13 17 39,-1-3-45,7 10 6,4 0 18,-1-1-35,14-3 0,7-3 0,18-5 0,7-1-13,6 2-15,-2-1 45,-2 3-45,-8 2 28,-13 3 17,-7 3-28,-15 1-51,0 1-11,-6 1 34,0 6 39,0 1-5,0 20 16,2-1-17,1 19-5,0-11-39,7 27-253,-1-14-332,-1-12 1,0 1-671,0-4 0,1-2 1305,-1 4 0,-1-3 0,2 5 0,-3-6 0</inkml:trace>
  <inkml:trace contextRef="#ctx0" brushRef="#br3" timeOffset="360213">19236 17527 26430,'39'18'-320,"-8"7"-296,-32 4 616,-7 17 0,4-29 0,-3 9 0</inkml:trace>
  <inkml:trace contextRef="#ctx0" brushRef="#br3" timeOffset="360889">19989 17227 16124,'0'-5'7231,"0"1"-5277,0 4-1932,-29-39-10,4 44-35,-28-18 23,12 61-14,21-21 0,0 2-25,3 1 0,1 0-263,-6 27 302,11-4-6,16-6 12,16-6 16,21-9 17,17-10 3,-25-15 0,1-3 48,0-4 0,0-3 218,26-13-344,-11-16 462,-14-14-241,-21 17 0,-3-1-73,2-21-1483,-8 0 0,-4 0 1489,-3 4-34,-2 1 0,-4 1 170,-9 12-215,-8 0-22,-3 13-79,-3 10 296,-3 9-290,-3 12-106,0 11-219,4 17-621,8 17-360,15-22 1,4 3 1361,8 7 0,1-2 0,0 7 0,9-6 0</inkml:trace>
  <inkml:trace contextRef="#ctx0" brushRef="#br3" timeOffset="361106">20616 17482 27180,'8'23'-78,"-3"8"10,-7 3-341,0-2 1,-1 2-3681,0 22 3637,0-19 1,0-1-1,1 2 1,0-17-1</inkml:trace>
  <inkml:trace contextRef="#ctx0" brushRef="#br3" timeOffset="362930">21248 17229 26743,'-17'-36'-112,"-4"18"123,4 47 23,-5 15-56,0 8-51,7 6 3,12-26 0,4 0-76,13 21-142,7-8 210,25-12 78,0-14 22,-12-10 0,0-3 62,11-1 12,-1-10 284,-19-22-133,-10-3-40,1-18-33,-14 0-23,-9-1 0,-7 2-11,-5 5-106,-4 9 10,-2 8 24,-3 7 164,-1 8-260,-1 4-67,3 7-45,1 7-152,3 12-464,1 12-1395,5 12 2151,9 12 0,5-25 0,5-2 0</inkml:trace>
  <inkml:trace contextRef="#ctx0" brushRef="#br3" timeOffset="363230">21719 16943 28194,'-11'-35'-3,"0"0"0,0-17-3,20 59-16,28 20-276,-11-8 304,3 4 0,2 4-6,3 8 0,-1 3-692,1 4 0,-2 2 681,1 1 0,-3 2-40,-10 3 1,-7 0-421,-11-9 1,-7 0-586,-7 12 1,-6 1 1055,-4-8 0,-2-4 0,5-12 0,0-5 0,-6 5 0</inkml:trace>
  <inkml:trace contextRef="#ctx0" brushRef="#br3" timeOffset="380888">13286 18572 21489,'12'-41'423,"-1"1"1,-1 2 0,-6 6 529,-12 12-712,-4 3 119,-2 5-243,-5 5 18,5 3-146,-9 4 407,2 7-413,-7 8-11,-11 15-6,11-6-44,-11 14 27,17-10-27,-2 11-45,8 3-73,8 10 129,8-17-90,8 9 252,5-24 23,5 0-410,15-9 136,2-10 245,8-12 57,-7-11-40,-14-4 107,-4-14 11,-7 2 168,3-23-269,-6 20 253,2-18-275,-7 37 84,3-13-17,-5 23-40,1 1-94,-2 7 0,0 4-46,1 8 12,7 12-50,2 6 0,6 12 10,-5-11-128,2 12-319,-2-5-1126,4 9-5310,1-3 6923,-1-8 0,-6-14 0,-4-10 0</inkml:trace>
  <inkml:trace contextRef="#ctx0" brushRef="#br3" timeOffset="382287">13680 18574 13614,'0'-3'6710,"0"1"-3892,0 2-2331,-7-57-28,6 38-50,-5-43-90,7 55-106,1 3-90,-1 1-134,-1 2 11,0 13 0,3 5-28,0 17 6,1-4-46,0 25 35,0-18-1,1 14 40,0-18-1,-1-10 7,0-7 111,-3-9 460,0-4-365,-1-11-145,-1-5-11,-3-14 5,-1-8 34,-3-11 5,1-4-50,2 0 17,3 6-28,0 14 55,2 8-66,-1 15-96,0 6 29,0 8 16,0 6 34,1 8 5,2 8-44,0-2-51,3 19-17,0-14 23,3 11 67,-2-15 11,-2-10 62,0-9 11,-2-5-17,-1-13 1,2-9-7,0-14-27,2-10 44,0-4 6,1 1-17,-1 3 23,-1 10 33,-2 11-44,-2 10-91,0 8-49,0 3-34,0 5-45,0 9-124,0 11-16,1 1-1831,8 17-2600,5-13 4711,16 11 0,-14-23 0,2-5 0</inkml:trace>
  <inkml:trace contextRef="#ctx0" brushRef="#br3" timeOffset="382987">14465 18480 24861,'-38'-10'277,"1"-1"1,-23-6-335,59 16-55,1 1 68,3-1 60,6 3-32,10-1-74,12 2 23,-1-1-252,28 2 123,-19 0-40,17 3 175,-29-3 10,-9 2 96,-15-2-17,-11 3-28,-11 5 39,-16 4 1,-13 4 49,-4 1-16,2 0-79,10-1 23,15-5-56,6 0 22,14-8-39,0 4 67,13-7 62,9 0-73,14-4 11,11-8-3335,19-10 3335,-19 2 34,11-10 16,-29 7 40,1-7 78,-10-3 12,-8-3 61,-9-5 62,-6 0 61,-6 0 107,-1 8 3324,0 7-3504,5 8-83,2 7-124,5 5-67,1 1-62,1 2 29,1 2 5,-1 5 22,0 9 6,1 8-106,6 7-29,5 4-195,8 1-499,6 0-1098,-2-1-6295,-7 1 7346,-8-7 0,-6-11 0,-3-9 0</inkml:trace>
  <inkml:trace contextRef="#ctx0" brushRef="#br3" timeOffset="384929">16001 18549 11855,'1'-6'8385,"0"2"-7688,5-26 1,-1-5 282,-2 4-378,3-11 0,-2 3-277,-5 19 151,-2 6-263,0 12-179,-3 3-29,-8 9-5,-9 13-33,-8 16-35,-3 12-1704,19-16 1,2 0 1732,-1 15-29,12-16 0,5-2 96,13 2 28,4-2 112,22-4-151,-2-16-96,-6-4 1,3-4 36,2-6 0,-1-4-133,0-2 1,-2-5 263,-3-4 1,-4-4 156,7-25 3118,-19-4-2982,-11 1-97,-13 4-33,-11 7-73,-15 6-101,-10 5-55,-7 4-35,-1 6-27,8 5 11,13 6-151,12 4 401,11 2-1415,5 10-3640,8 8 4833,4 5 0,-2-6 0,0-7 0</inkml:trace>
  <inkml:trace contextRef="#ctx0" brushRef="#br3" timeOffset="385479">16787 18329 18022,'-5'-3'6234,"1"0"-5455,4 3-107,-64-27-498,48 20-174,-20-9 0,8 4-23,27 12-16,2 0 6,5 4 49,11 4 24,16 7-35,0-2 1,2 1-23,0-1 0,-1 0 11,2 0 1,0 0-20,-3 0 0,-2 0-26,9 8 23,1 6-5,-19 2 21,-22 8 74,-16-3-45,-7-2-6,-14 0-73,5-9 29,-17 12 66,12-10-27,5-3-236,14-9-1249,9-6-3652,2 0 5131,4-3 0,2-2 0,2-2 0</inkml:trace>
  <inkml:trace contextRef="#ctx0" brushRef="#br3" timeOffset="385822">17435 18432 13742,'-4'0'8536,"1"0"-5855,3 0-2642,-24-7-5,26 3-36,-5-8-1028,62 0 0,-9 4-1754,-3 1 1,1 1 2783,10 1 0,-9 0 0,-22 4 0</inkml:trace>
  <inkml:trace contextRef="#ctx0" brushRef="#br3" timeOffset="386029">17535 18653 25331,'34'-10'-1092,"-5"2"-1406,12-3 1,6-1 2497,-8 1 0,0 0 0,-3 1 0,-2 1 0,13-6 0</inkml:trace>
  <inkml:trace contextRef="#ctx0" brushRef="#br3" timeOffset="386596">18547 18355 26441,'8'-42'414,"-20"11"-397,-15 44-45,-18 11 0,-2 14-34,4 9-33,9 4 6,14 1-68,13 0-45,16-6-33,14-8 5,16-9 146,-2-12 34,-4-10 0,1-4 61,13-7 19,-13-2 1,-1-2 70,13-17 134,-9-12-5,-8-7-6,-10-8-221,-9-3 227,-8 0-23,-12 7-129,-3 14 44,-28 1-122,-1 17-9,11 7 1,-2 1-137,-27 3-471,4 9-1770,9 8 2386,14 14 0,16-12 0,9 4 0</inkml:trace>
  <inkml:trace contextRef="#ctx0" brushRef="#br3" timeOffset="387272">19507 18645 15944,'0'-10'3643,"-3"-23"1,-1-2-3022,1 15-93,-2-16 0,0 4-288,3 26-179,0-1-85,2 7 68,0 7 22,1 6-39,4 13 46,0 11-63,2 8 79,-1 2-23,-1-5-6,2-7 63,2-7 122,5-3 465,7-7-78,10-9-532,30-26-65,-15-2 1,4-5-682,-10 2 0,2-3 0,0-1 684,5-3 0,0-2 1,1 0-22,-3 0 1,1 0 0,-2-1-331,-2 2 0,-1 1 1,-1 0 350,-4 2 0,-1 0 1,-1 1-15,11-7 0,-4 1 25,-8 5 1,-2 3 44,15-11-56,-17 14-28,-9 12-83,-5 6-270,2 11-616,2 10 305,-3 17 653,-8 16 0,-4-21 0,-7 1 0</inkml:trace>
  <inkml:trace contextRef="#ctx0" brushRef="#br3" timeOffset="419339">10863 17816 5975,'11'-2'828,"31"-5"1,4 1-426,-12 1 31,20-2 0,3 1-486,-3 3 301,-17 1 0,4 1-73,15 0 1,3 1-1468,-2-1 0,0 1 1296,0 0 1,0 0-17,5 1 0,-1 0 264,-8 0 1,0 0-241,-8 0 0,2 0 1,0 0-319,0 0 1,0 0-1,0-1 333,0 1 0,1-1 0,-1 0 30,1 0 0,-1 0 0,1-1 24,0 0 0,0 0 0,0 0 50,1-1 1,0 0 0,0 0-228,1-1 1,1 1-1,-1-1 283,0 0 1,0 0 0,3-1 11,2 1 0,5-2 1,-2 1-1,-4 0-159,-5 1 0,-3 0 0,1-1 31,15 0 0,2-1 0,-4 0 6,1 1 1,-3-1-37,4 0 0,2 0-187,-13 1 0,2-1 0,2 1 163,7 0 1,1-1 0,-4 1-13,2 0 0,0 0 14,-8 0 1,3 1-1,-5 0 13,1 0 1,-2 0-14,-8 1 1,1 0 0,2 0 3,6-1 0,1 0 1,-1 1 6,-7 0 1,0 0 0,-2 0-7,20-1 0,-1 0 20,-4 0 0,-2 1 239,-11 0 0,3-1-268,-2 1 1,4 0 0,-3 0-11,2 0 0,0 0 10,1 0 1,5 0 0,-5 1-172,-4 0 0,-2 1 166,8-1 0,1 0 20,-4 1 0,-3 0 759,-8-1 1,0 1-766,9 0 0,2 0 8,8-2 1,-1 1 268,-18 0 0,2 1-272,4-2 0,4 0 0,-6 0-8,20-2 17,-5 1 1,5-1-7,-19 1 1,1-1-1,0 1-11,1 0 1,1 1 0,1-1-245,5-1 1,2 1 0,-4 0 229,2 0 0,-3 1 6,-2-1 1,-1-1 914,-8 2 0,0-1-912,20-1 0,1 1-259,-19 1 1,0 0 260,15 0 1,-1 0 16,-15 2 1,-1-1 13,10-1 1,3 1 7,0-1 1,2 0-24,-9 0 1,3 0 0,-2 0-20,16-1 1,-1 0-11,-2 0 0,-1 0 5,-1 0 0,-2 0-6,-10 1 1,2-1 3,-2 1 1,2-1-1,0 0 5,12 0 0,0-1-3,-15 2 0,2-1 1,-1 0 4,10-1 1,-1 0 3,2 0 0,0 0-6,1-1 0,-1 0-6,-11 2 0,1 0-4,0-1 0,2 0 0,-1 0 12,3 0 1,1 1-262,-3-1 0,3 1 1,-1-1 266,12 1 1,-4-1-9,-10 2 0,-1-1 386,8 0 1,2 1-345,0 0 0,0-1-37,-10 1 1,1 1 5,15-2 1,1 1 16,-9 0 0,-3 0-26,-8 1 1,0-1 11,16 0 0,1 0 11,-8 0 1,-1 1-18,1-1 1,2 0-257,6 0 0,0 0 270,-12 0 1,-3 1-23,0-1 0,-2 1-6,-11 0 1,1 0 58,12-1 0,0 0 17,17 0-42,-17-1 0,1 1-11,-8 1 0,0-1 2,3 0 1,-2 0 0,23 0-9,-24 0 0,2-1 146,-4 1 1,1 0-38,-1-2 0,1 1 42,1-1 1,-2 1 1180,12-3-1206,-14 2 368,-8 0-317,-1 0 536,1 0-694,4-1 470,-2 1-503,-10 1 328,3-1-255,-4-1-39,1 0-45,0-2-22,0 1-158,1-1-4629,1 0-237,-5 2 4478,-4 0 1,-7 4 0,-1-1 0</inkml:trace>
  <inkml:trace contextRef="#ctx0" brushRef="#br3" timeOffset="431455">24016 14360 24575,'0'0'0</inkml:trace>
  <inkml:trace contextRef="#ctx0" brushRef="#br3" timeOffset="435512">16632 7760 10052,'28'-56'1985,"1"0"1,-8 14-1,0 0 1,-1 4-1079,-1-1 1,0 1-1032,5-9 0,0-1 687,-2 6 1,-2 1-91,-2 7 0,-1 2 851,6-13-993,-10 22-150,-8 17-159,-12 22 146,-13 23-101,1-6 1,-3 4-778,-8 10 1,-2 4 727,7-13 1,-1 2 0,0 0-16,-1 2 1,-2 0 0,2 1-40,0 0 1,0 0-1,1 1-220,2-2 1,0 0 0,2 0-219,2-2 0,1 0 0,2 0-2190,-4 16 1,3-2 2663,6-10 0,2-4 0,0 9 0,8-25 0</inkml:trace>
  <inkml:trace contextRef="#ctx0" brushRef="#br3" timeOffset="435729">17119 7408 17596,'28'-48'1581,"0"0"1,-5 6-1,-3 10-1228,-11 20-160,-5 12 53,-6 13 185,-8 33-330,0-7-20,-2 1 0,-2 4-995,1-8 0,-2 1 858,-4 12 0,-2 3-255,0 2 1,0 1-1990,0 1 1,3-1 1813,2-6 1,3-5 0,-2 14-1,9-28 1</inkml:trace>
  <inkml:trace contextRef="#ctx0" brushRef="#br3" timeOffset="436421">17780 7184 19046,'2'-9'3803,"0"2"-3121,6-27 1,1-4 40,-4 16-400,4-19 0,-1 8-385,-8 32 220,-5 26-124,-5 17-20,0-6 0,-2 4-42,-2 5 1,-1 5 4,2-4 1,-2 3 0,2-3-29,-2 4 1,2 1-225,1 4 1,2 4-1,2-9 134,3-16 1,3-2-619,5 29 0,3-4 93,3-19-1138,19 15-8027,5-44 5226,-4-6 829,20-27 3776,-20 0 0,4-7 0,1-2 0,-11 9 0,0-1 3554,11-16 0,-1 1-1242,-2-4 1520,-4-5-1021,-21 29-1063,-1 2-381,-9 9-818,0 5 2861,-2 3-3377,1 2 218,-1 3-234,0 3-11,-2 6-1,3 4-5,1-3 0,8 8 12,6-9 10,11 5 17,7-11 23,14-10 27,-7-8-10,-3-3 89,-11-7 11,-11 0-5,-3-7 16,-8-7-145,-3 11 56,-7-5-17,-2 16-12,-4-1-60,-2 8-7,-4 4-72,-6 16-34,4 7 34,3 8-112,8 16-118,9 3-286,4-9 1,0 2-365,4 15-3677,7-9 1,4-3 4623,10-6 0,1 6 0,-10-30 0</inkml:trace>
  <inkml:trace contextRef="#ctx0" brushRef="#br3" timeOffset="437145">18783 7489 23383,'-4'-45'985,"1"1"1,0 4 0,-3 7-303,-14 9-515,6 12-151,1 5-23,6 9 12,-1 12 11,-5 18 22,-5 25-20,6-7 1,-1 3-318,4-14 0,0 3 271,-2 13 1,-1 7 0,1-7 9,3-13 1,0 0-52,-1 4 1,0 8 0,-1-1 0,2-7-593,-1-2 1,1-2 347,-2 10 1,-1 5-1,-1-5-839,-1-3 0,-3-2-730,-1-5 1,-1 1 0,0-4 1272,0-1 1,-1-5 282,-3 0 0,2-14 465,7-31 376,5-22 508,11-25-304,2 13 0,1 1-338,-1 13 1,2-1-260,10-21 1,3 2-116,-4 22 0,2 2-338,9-14 0,3 2 291,-9 15 0,1 1-124,15-10 1,2 1-6,-13 11 1,1 1 178,10-9 0,1 1 39,13-8-16,-7 7-23,-8 9-128,-5 4-259,-3 5 90,-8 5-397,3 3 1692,-3 3-1518,12 6 526,-8-3 817,18 7-493,-24-5 1379,16 2 862,-23-3-1714,1-1 460,-9-1-584,-1-5-245,2-6-3521,3-8 3173,1-2 136,9-27-68,-2 1-102,-4 10 1,-1-4-156,-1 1 1,-2 0 205,-2-4 0,-1 2-76,0 8 0,-3 0 168,-4-7 1,-3 2 30,-5-1 3153,-6-6-3276,4 28 26,6 10-228,3 4 512,2 4-517,-1 19 17,0 16 27,2-3 1,0 3-12,0-5 1,0 2-40,0 27 0,1 3-627,0-18 0,0 0 530,0-2 0,0 3 1,0-3-254,0 9 0,0-3-490,0-5 0,1-3-946,0 19 1831,0-12 0,0-33 0,1 0 0</inkml:trace>
  <inkml:trace contextRef="#ctx0" brushRef="#br3" timeOffset="437313">19237 7692 17703,'-3'-6'6682,"1"1"-4805,2 5-1687,-22-62 12,27 32-172,-9-9 1,5 2-20,23 16-128,34 0-421,-9 12-370,10-1 908,-12 14 0,-31-2 0,0 4 0</inkml:trace>
  <inkml:trace contextRef="#ctx0" brushRef="#br3" timeOffset="440120">20273 12885 20173,'16'-42'806,"-1"-1"1,0 1 0,7-16-1,-3 9-206,-4 13-186,-3 12-330,-6 13-185,-4 11 135,-7 18 83,-8 22-92,0-8 1,-3 3-297,-5 9 0,-3 3 262,-4 5 1,-1 2-776,7-17 1,1 1-1,0-2 722,-4 8 1,0 0-281,3-4 1,0 3-1,3-2-1003,2-1 0,1 0 1345,-5 18 0,3-2 0,5-8 0,9-13 0</inkml:trace>
  <inkml:trace contextRef="#ctx0" brushRef="#br3" timeOffset="440346">20917 12625 24290,'-17'-9'61,"-9"23"-81,3 21 1,0 11-1328,-2 0 0,1 3 910,0 3 0,2 1-1316,2 1 0,1-1 1753,5-7 0,2-4 0,-2 12 0,8-26 0</inkml:trace>
  <inkml:trace contextRef="#ctx0" brushRef="#br3" timeOffset="440771">21206 13123 18420,'-4'0'3136,"1"1"-1853,3-1-627,-26 16 200,39-22-749,-23 14 22,59-35 61,-1-6-73,-17 9 1,1-4-291,-1-4 0,0-5 242,-8 2 1,-1-3-1,-2 1-35,2-3 0,-2-1 14,-3 2 1,-1-4-1,-2 4 72,-4 3 1,-1 0 145,0-9 0,-2 1-109,-2-9 117,-10 7-398,-3 35 101,1 1-21,-3 11 16,2 6 0,-24 32 11,1 11-283,7-10 1,0 5 273,4 0 1,1 1-23,2 5 1,2 1-197,3 1 1,2 0-4,3-1 1,3 0-670,6 5 0,3-2 387,-1-18 0,3-2-1154,6 8-1,5-5-6128,17-4 7812,5-3 0,-13-17 0,-11-10 0</inkml:trace>
  <inkml:trace contextRef="#ctx0" brushRef="#br3" timeOffset="441138">21853 13047 23870,'-1'-39'506,"0"1"1,-1-23-507,-8 68-5,4 6-23,2 7 28,5-2-23,8 8-16,10-8 17,16 2 22,-7-9-3297,19-8 3370,-27-8 67,13-10 39,-17-6 12,2-10 134,-2-14-2274,-9 8 2117,0 2 2453,-8 14-2403,-5 10-134,-12 3-50,-10 8-45,-3 4-6,-17 20 11,23-7 3365,-16 24-3466,21 5 12,5-7-129,10-4 0,5-1-482,13 6 56,3 8-3638,8-21 1,4-3 3523,11 3 1,3 4 0,-21-22 0</inkml:trace>
  <inkml:trace contextRef="#ctx0" brushRef="#br3" timeOffset="441553">22757 12710 22991,'-41'-10'257,"0"0"1,-1 0-1,-14-1 1,10 11-5885,19 38 5644,9 1 8,3 6 0,1 3 1303,-2 9-1351,3-8 1,-4 10 0,1-3-205,2-14 0,1-1 1,-1 1 134,-1 8 1,-1 1-1,0 1-310,-2 3 1,0 0 0,0 0-1046,2 0 0,0-1 0,1-1 554,2-10 1,0-1 0,-1 2-2314,-3 12 1,-3 2-1,3-10 3023,-9 5 183,11-20 0,-1-9 0,-5-28 935,12-12 706,1-18 0,2-7 190,3 4 1,2-2 517,-1-19 0,2-2-1663,2 17 0,1 1 165,2-7 1,2 1-932,2 9 0,0 0 99,2 1 1,1 0 362,3 0 1,2 3-669,2 8 0,2 3-212,4-1 0,4 3-91,5-2 1,2 3 322,-5 4 0,0 2 42,1 1 0,2 1-378,20-5 0,1 2 61,-16 4 0,0 1-576,1 0 1,4-1 0,-4 1-1841,-1 3 0,-4 1 2957,24-3 0,-23 5 0,-18 3 0</inkml:trace>
  <inkml:trace contextRef="#ctx0" brushRef="#br3" timeOffset="441887">22986 13128 24133,'-19'34'1574,"14"-14"-1540,32-40 55,11-9 35,3-11-63,-20 14 1,-1-2-364,-2-5 0,-2-2 380,-1-3 1,-2-1 35,-3 0 1,-2 1 33,-2 4 1,-3 1 19,2-14 399,-12 0-393,3 25-29,-5-4-100,5 18-67,0 5-51,3 6 614,-1 2-541,0 16-6,0 35-3,1-23 1,1 3-587,3 15 1,1 0 552,-1-15 0,2 0-59,3 8 0,1 1-574,0 0 1,0 0-125,-2 1 1,0 1-924,0 4 0,-3-2 1722,-5-10 0,0-4 0,0 4 0,-4-12 0</inkml:trace>
  <inkml:trace contextRef="#ctx0" brushRef="#br3" timeOffset="442104">23140 13135 25461,'43'-30'137,"0"0"0,0 1 0,3-10 0,-2 8-78,-3 21 0,-3 6-593,3-4 557,-2 2-46,3 1-49,-25 3-289,7 1 361,-24 0 0,2 1 0,-5 0 0</inkml:trace>
  <inkml:trace contextRef="#ctx0" brushRef="#br3" timeOffset="443754">23151 17107 18196,'20'-37'1320,"1"-1"1,-1 0-1,8-11 1,-6 8-1008,-8 20-10,-7 10-438,-6 11 57,-1 8 89,-2 5 23,-8 21-45,-9 14-43,-1-2 1,-4 4-743,2-2 0,-1 1 592,3-8 1,-1 2-1,2-3-93,-1 1 1,2 1-2645,-7 17 1,2-1 2940,11-26 0,1-2 0,-2 7 0,2-4 0,3-9 0</inkml:trace>
  <inkml:trace contextRef="#ctx0" brushRef="#br3" timeOffset="443979">23711 16847 25354,'-8'48'48,"1"-17"0,-2 1-57,-3 3 1,-2 3-655,-4 12 0,-3 3 33,5-15 1,0 1 0,0 1 629,-2 3 0,0 1 0,1-2 0,-4 7 0,2-4 0,-4 12 0</inkml:trace>
  <inkml:trace contextRef="#ctx0" brushRef="#br3" timeOffset="444888">23941 17483 16929,'-1'7'4369,"0"-2"-2923,1-5 476,0 0-1210,6-1-544,-1-2 84,13-9-162,11-22-62,7-10-111,-11 10 0,0-2 108,-2-3 0,-3 0-14,-3 6 0,0-2 37,3-19 0,-2-1 2,-7 20 0,-2 0 40,2-12 0,-1 2 66,-3-7-94,-7 21 123,-5 9-129,2 15-62,-4 1-61,3 6 17,-2 10 629,-6 13-635,-4 22 39,5-12 0,0 4-447,-2 7 1,1 3 379,0 7 0,2 1-118,0 3 1,2 0-236,2-1 1,2-1-301,3-5 0,4-3-512,4-7 1,4-4-2219,21 17-1948,12-24 110,7-23 3793,1-22 3758,2-17-442,-15-2 1083,-13 3 0,-2-1 26,4-13-1838,-9 14 0,-2 1-156,1-2 1288,-7 6-1317,-9 17-452,-1 1-337,-2 8 893,-3 0-971,-1 5 310,-3 2-316,1 5-73,2 2-11,5 1 28,8 0 44,9-5 23,15-5 0,10-13 56,8-11 56,0-15 51,-7-11 16,-24 16 0,-4-1-67,3-9 123,-7-6-44,-12 28-96,-6-2-61,-5 9-6,-10 5-17,-6 6-39,-4 11 17,-4 11 39,0 14-146,3 13 0,18-21 1,3 0-46,1 2 1,3 0-476,-1 32-825,13-3-2536,15-4 3971,19-6 0,-15-22 0,3-10 0</inkml:trace>
  <inkml:trace contextRef="#ctx0" brushRef="#br3" timeOffset="445245">25351 17078 26570,'-10'-8'84,"-4"25"-90,0 17 0,1 8-1000,-3 5 0,1 1 989,-2 5 0,1 1-59,1 4 1,0-2-37,4-13 0,1 2-307,1 0 1,0 3 0,1-4-344,-1 1 0,0-2-165,-4 17 0,-3-2 675,2-23 1,-2-7-209,-22 6-94,-17-34 459,17-13 299,9-7 1,5-5 243,4-28-149,11 18 1,4-3-428,8-1 1,4 2 290,11-21-74,7 20 1,4 4-174,-5 10 0,1 3-277,13-11 0,3 1-1107,-2 7 1,1 1 1467,9-2 0,-2 2 0,5-2 0,-1 2 0</inkml:trace>
  <inkml:trace contextRef="#ctx0" brushRef="#br3" timeOffset="445611">25593 17471 12068,'0'4'8391,"0"-1"-4079,0-3-4026,21 7-129,1-20 16,21-2-43,-3-32-338,-19 16 0,1-4 348,9-18 0,-2-2-628,-9 16 1,0-1 606,-1 2 1,0-3-1,-3 4 108,-4 5 0,-2 1-198,2-4 0,-3 1 279,0-17-45,-9 16-33,-5 12 263,0 12-476,-1 5 1140,0 10-1179,-7 11 359,-10 19-351,3 3 0,1 7-3,1 1 1,2 1-624,0 4 0,2 1 561,6 2 1,4 0-87,6-12 0,5-1-210,1 7 1,6 0-752,11-2 0,3-4 398,-9-14 1,2-4 727,11 4 0,-3-7 0,-13-10 0,6-1 0</inkml:trace>
  <inkml:trace contextRef="#ctx0" brushRef="#br3" timeOffset="445839">25911 17294 15939,'-8'-1'7382,"2"0"-5904,6 1-447,-60-23-84,39 11-782,-12-1 0,4 0-75,24 5 44,14-1-106,2 2-39,31-10 33,13 2-1698,-7 3 0,0 1 1670,-14 3 0,0 1-360,14-4 0,-5 1 355,-16 4-146,10-3-722,-31 7 879,-8 1 0,-6 1 0</inkml:trace>
  <inkml:trace contextRef="#ctx0" brushRef="#br4" timeOffset="599186">18274 13661 24575,'18'0'0,"4"0"0,2 0 0,2 0 0,1 0 0,3 0 0,7 0 0,9 0 0,-2 0 0,-2 0 0,-9 0 0,-7 0 0,7 0 0,-6 0 0,5 0 0,-12 0 0,-2 0 0,4 0 0,-7 0 0,3 0 0,-3 0 0,-7 0 0,2 0 0,-4 0 0,-3 0 0,-1 0 0</inkml:trace>
  <inkml:trace contextRef="#ctx0" brushRef="#br2" timeOffset="1.36166E6">7814 12611 9307,'24'2'1602,"3"-1"-1401,8 2-89,5-1-61,5 3-23,3 0-17,4 1-5,-10 0 61,-6-1 0,1 0-548,22 2 559,-14-2 1,1 1 72,-5-2 0,0 0-36,-9-2 0,1 1 339,20 1 0,2 0-188,-15-1 0,1-1-501,18 2 1,3 0 404,-10-1 1,-1 0-48,2 0 1,-1-1-46,1 2 1,0-1-21,0 0 1,1-1 8,1 1 1,1 0-639,2-1 1,0 0 609,3 0 0,1 0-4,-20-1 1,0 0 0,1 0-1,0 0 1,0-1-1,1 1 4,0 0 1,0-1-1,-1 1 4,1 0 0,0 0 0,-1-1 5,2 1 1,-1-1 0,0 1 3,0 0 0,1 0 1,-1 0-5,1 0 1,0-1-1,0 1-7,1 0 0,-1 1 0,0-1-9,1 0 0,0 1 0,0-1-4,1 1 0,-1 0 0,1 0 0,0 0 0,0 0 0,1 0-2,1-1 0,1 1 0,-1 0-2,2-1 0,0 1 1,1-1-7,0 0 1,1-1 0,0 1-6,0 0 0,1-1 0,-1 1 2,0-1 0,1 0 0,-1 0-476,1 0 0,-1 0 1,0 0 489,0 0 1,1 0 0,-1 0 5,0 0 1,0 0 0,0 0-65,1 0 1,-1 0 0,2 0 57,-7 0 0,3 0 1,-1 0-1,-2 0-196,-2 0 1,-2 0 0,2 0 181,0 0 1,4-1-1,-1 1 1,-3 0 0,-2 0 1,-2 0 0,1 0-2,10 0 0,2 0 0,0 0-4,-1 0 0,-1 0 0,2 0-3,-7 0 1,2 0-1,0 0 1,-4 0-6,-1 0 1,-2 0 0,1 0 1,17 0 1,3 0 0,-4 0 2,2-1 1,-2 0 2,-9 0 0,2 0 0,0 0 0,-2 0 0,1 0 1,-1 0-9,0-1 1,0 1 0,0 0 5,1-1 1,-1 0-1,-1 1 17,8-1 0,2-1-15,-5 1 1,4 0-1,-2-1-306,-6 1 1,-1-1 0,0 0 301,-1 1 1,1 0 0,0-1 7,5 1 0,1-1 0,-4 0-146,3 1 1,-2 1 130,-9 0 0,2-1 0,0 1 0,-1 1 0,0-1 0,-1 1-2,-1-1 0,0 1 1,-1-1-5,20 1 0,0 0 3,-2 0 1,0 0 2,-1 0 0,-1 0-3,1 0 0,0 0 3,-1 0 0,0 0 11,1 0 1,-1 0-15,-1 0 0,0 0 0,0 0 0,-1 1 147,-1-1 0,0 1-136,-2 1 1,0-1 5,-2 1 0,0-1 8,-3 1 0,0 0 0,-3-1 1,-1 1 354,-3-1 1,-2 0-364,-4 0 0,-1 0-2,28-1-24,-7 1-16,0-1 2551,-2 0-2529,-19 0 1,-2 0-6,13 0 5,-13 0 0,0 0 12,12 0 1279,17 0-1288,-20-1 0,0 0 473,18 1-473,-15-1 1,-1 0-15,16 0-229,-22 1 1,1 0 225,-2 0 0,1-1 6,-1 1 0,0 0 0,-1-1 0,0 0-11,8 0 0,-2 0 14,15 0-3,-18 0 0,0-1-9,10 0-49,12 0 46,-22 0 1,-1 0 9,14 1 2,-15 0 0,0-1 8,9 0 17,11 0 0,-2 0 12,-4-2-18,4 0 1,-20 2 744,-1-1-739,-11 1 517,-6 1-528,6-1-24,-8 0-217,-1 2-1394,0 0 1635,-2 0 0,-5 0 0,-3 0 0</inkml:trace>
  <inkml:trace contextRef="#ctx0" brushRef="#br0" timeOffset="1.83039E6">4007 8020 14768,'-9'0'3348,"2"0"-1500,7 0 328,0 0-1986,-56-9-331,42 7 546,-37-7 377,65 9 118,17 0-323,23-2-350,-17 0 1,4-1-58,8-1 0,3-1-734,8 0 0,2-1 693,-16 2 1,1 0 0,1-1-22,3 1 1,2 0-1,0 0-650,3-1 1,2 1-1,0 1 574,2-1 1,2 0 0,0 1-50,-14 1 0,0 0 1,1 0-1,0 0-13,1 0 0,1 1 1,0-1-1,-1 1-10,2 0 1,0 0 0,0 1 0,-1-1-1,1 1 1,0 0 0,-1-1 0,1 1-9,-1 0 1,0 0-1,-1 1 1,1-1-40,0 1 0,-1 0 1,0 0-1,0 0 3,-1 0 0,1 0 0,0 0 0,-1 0-3,1 1 1,0 0 0,0 0 0,0 0 38,-1 0 1,1 0 0,-1 0 0,1 0 6,0 0 1,0 0 0,0 0 0,1 0-28,-1 0 1,1 0 0,0 0-1,-1 0-1,0 0 0,0-1 0,0 1 0,1-1-566,8 1 0,2 0 1,-2-1-1,-3 1 593,-2-1 1,-4 0 0,2 0 63,-2 0 0,2 0 1,0-1-1,-5 1-305,15-1 1,-3 0 314,-10 0 0,2 0 0,0 0-32,-3 0 0,-1 0 0,0 0 38,-1 0 1,0 0 0,-1 0-5,-1 0 1,1 1 0,-1-1-45,0 1 0,0 0 0,0 0-2,1 0 0,0 1 1,0-1-69,0 2 1,1-1 0,-1 0-47,1 1 0,1-1 0,-1 1-2,0 0 0,1-1 0,0 1 41,-1 0 0,1 0 0,0 0-32,1 0 0,0 0 1,0-1 8,-1 0 1,0 1 0,0-1 33,0-1 1,-1 0 0,1 0-37,-3 0 0,0 0 0,-1-1-28,19-1 1,-1-1 28,-3 0 0,-1-1 150,-3 0 0,-1 0-159,0-1 1,-1 1-1,0 0 0,-1 0-16,1 1 1,0 0-5,1 0 0,0 0 49,2 1 0,-1 1 322,2-1 0,1 1-275,-1-1 1,1 2 755,0-1 0,-1 0-757,1-1 0,0 2 50,-1-1 1,0 1 0,-1-1 0,0 1-6,-3 0 0,0-1 2,-3 1 1,-1 0 0,0-1 0,-2 1 5,1-1 1,0 1 186,1-1 0,0 0-187,1 1 0,1 0-24,1 0 1,1 0 26,-1 0 0,1 0 0,0 0 0,0-1-24,-1 1 0,0-1 10,-2 1 0,0-1 11,-1 1 1,0-1 346,-2 0 1,0 0-348,-1 0 1,1 1 8,0-1 0,1 0 33,0 0 1,2 0-51,0-1 0,1 0-9,1 1 1,0-1 5,-1-1 1,0 1 10,-2 0 0,0 1-5,-2-1 0,-1 1 11,-3 0 0,0 0 231,-4 0 0,1 0-212,4-1 1,-1 0-17,15 0-3,-16 0 0,-1-1 516,17-1-525,-20 1 1,2 1-9,0 0 0,0 0 0,0 1 1,0 0 7,0 0 1,-2 1 8,0 0 0,-1 0 0,-1 1 0,0 0 8,-2 1 1,0 0 33,30 2-11,-3 0-17,-2 0 16,1-1 7,4 1-15,-30-2 1,0-1-1,0 1 0,0-1 23,-2 1 0,1 0 67,3 0 0,-2 1-36,11 0 453,6 2-201,-18-2 571,-6-1-673,9 0 49,-14-3-250,4 1 431,5-1-442,-1-2-101,19-1-73,-13 0-6054,15-4 6200,-30 4 0,2-2 0,-16 4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09:22:11.744"/>
    </inkml:context>
    <inkml:brush xml:id="br0">
      <inkml:brushProperty name="width" value="0.05292" units="cm"/>
      <inkml:brushProperty name="height" value="0.05292" units="cm"/>
      <inkml:brushProperty name="color" value="#A020F0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00B0F0"/>
    </inkml:brush>
    <inkml:brush xml:id="br3">
      <inkml:brushProperty name="width" value="0.05292" units="cm"/>
      <inkml:brushProperty name="height" value="0.05292" units="cm"/>
      <inkml:brushProperty name="color" value="#FF0000"/>
    </inkml:brush>
    <inkml:brush xml:id="br4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10720 1433 32767,'2'-45'-362,"1"-1"0,0 5 0,-5 7-861,-15 11 161,3 11 506,-17 2 593,-9 16 179,10 2 1,-3 2-680,-6 6 0,-2 3 74,-4 6 1,-1 4 526,8-1 0,0 3 0,3-2 136,-2 3 1,3 1-93,4-2 0,1 3 1,5-1 28,7-4 0,4 1-216,-2 4 0,5 1-417,12 23 99,36-13-114,-2-22 76,0-14 1,2-7 390,-6-10 0,0-5 153,11-4 1,0-5-189,3-7 0,-1-4 327,-1-7 1,-3-3-5,-3-4 1,-4-3-3,-4-4 0,-4-3-49,-6-2 0,-3-1-304,-4 1 1,-3 0-199,-2 4 1,-3 1-130,-1 7 1,-2 3 117,-1 10 1,-1 2-624,-3-11 2,-1 21 8,1 14 495,0 10-28,1 13 1302,-1 5-1002,0 12 0,-2 6 0,2-6 0,-1 2-264,-2 19 0,1 2 361,2-5 1,0-1-3,1 1 0,2 1 0,5 7 0,3-3-3,-3-17 0,2-3 2,6 9 1,5-5-124,10-4 127,11-1 33,3-17 56,14-30-56,-17-2 56,-7-13 1,-3-5-46,-5 1 9,-4-1 0,-1-2 148,-2-15-67,-3 5 588,-7 7-616,-6 21 97,-2 10-343,0 3 72,-1 10 57,-1 1-1,0 26 12,1-12-6,1 26-191,14 1-408,7 3-146,-4-22 0,2 0-3641,19 14 4386,-4-12 0,-14-13 0,-8-11 0</inkml:trace>
  <inkml:trace contextRef="#ctx0" brushRef="#br0" timeOffset="183">11219 1122 22094,'-26'9'-6783,"5"-2"5368,34 42 0,-7-29 0,0 0 0</inkml:trace>
  <inkml:trace contextRef="#ctx0" brushRef="#br0" timeOffset="599">11461 1364 18235,'0'-5'5092,"0"1"-4168,0 4-908,-1-21-4,8 31 4,3-9 1,5 28 39,11 20-22,-8-14-1,8 15-38,-9-14-12,-2-4-28,0-8 28,-2-9-16,11-6 16,-3-13 67,12-8 12,-3-14-40,-6 0 57,3-13 195,-7-2 113,-2-4-264,-6 10 107,-7 9-140,-5 16 100,2-4-112,-1 8-72,0-1-140,-1 5-118,2 2-147,3 1-429,2 5-1121,3 5-2292,0 8 4241,-4 7 0,-3-11 0,-2 0 0</inkml:trace>
  <inkml:trace contextRef="#ctx0" brushRef="#br0" timeOffset="790">12079 1395 16280,'1'-4'6783,"1"1"-4296,-2 3-2503,8-28 27,-7 31-6,6-12-61,-10 42-151,1 8-656,0 4-2178,4 2 3041,2 1 0,0-22 0,-1-5 0</inkml:trace>
  <inkml:trace contextRef="#ctx0" brushRef="#br0" timeOffset="982">12268 1114 20263,'-3'-8'3103,"0"0"-2924,3 8-571,0 0-302,-23-11-1323,26 34 2017,-11 2 0,19 8 0,2-3 0</inkml:trace>
  <inkml:trace contextRef="#ctx0" brushRef="#br0" timeOffset="1783">12804 1343 20867,'0'-6'3518,"0"1"-2896,0 5-454,-65-51-1493,15 49 1378,-3-17 1,-3 7-29,18 27 1,2 8-10,2 0 1,2 4-28,4 0 1,5 3 24,6-1 0,4 2-14,4 29 0,14-16-6,33 6 17,7-27-6,-11-8 1,4-4 5,-3-9 1,0-4 7,1-4 1,-2-2 2,20-12 42,-18-2 1,-3-5 75,6-19-76,-11 9 1,-3-4-20,-8 0 0,-5-1 13,0-5 1,-2-2-170,-3-2 1,-1 0 225,-1 1 0,-2 2 42,-1 6 0,-1 2 123,-5-22-101,0 23 570,-3 20-738,2 12 362,2 15-379,-1 13 843,1 18-842,0 19 2,3-23 0,2 1-256,1 4 1,0 0 216,3 1 0,0-1-90,3 1 0,1-1-145,2-1 0,1-2-146,1-2 0,2-3-14,10 14-465,20-8 746,-11-25 206,15-11 79,-12-19 117,-4-16 57,-6-7 61,-3-2 95,-6 5 563,-4 9-608,-5 12-263,-6 8-167,-3 5-18,-1 5 17,3 5 23,4 6 16,7 7-16,8 3 5,8-1-11,7-4 17,3-7 5,0-5 12,-4-12 5,-4-7 0,-3-13 12,-4-8 10,-5-7-5,-7-1 6,-6 4-29,-11 10-5,-9 13 56,-14 11-22,-10 18-23,-7 12-14,17 1 1,3 3-32,-8 13 14,14-9 1,5 2-3435,16 26 3370,4-11-112,10-16 0,7-2-781,1-13 1,4-4 948,13 6 0,0-1 0,7 0 0,-2-6 0</inkml:trace>
  <inkml:trace contextRef="#ctx0" brushRef="#br0" timeOffset="2550">14618 1110 32767,'-7'-53'-460,"1"-1"0,0 7 0,-1 7-1312,-3 7 217,-1 20 885,4 17 3807,-8 34-2541,3 3-408,0-1 1,-3 9-1,1-1-417,2-7 1,1-1-1,0 3 429,-1 3 0,-1 3 0,1 1 0,1-2 40,1 7 0,1-1 0,3-1-159,3-3 1,2 0 0,4-1-82,3-5 0,3-2 0,4-2-1477,15 13 0,8-6 91,11-8 1,8-6-1892,-14-14 0,3-4 0,-2-1 2895,10 0 1,-3-3-1,-9-5 1,-7-2-1,-13-2 1</inkml:trace>
  <inkml:trace contextRef="#ctx0" brushRef="#br0" timeOffset="3950">15408 1696 32767,'6'-42'0,"1"0"0,-1 0 0,2-17 0,0 3-335,-4 15 0,0 2 25,-1 4 1,-1 1-127,-4-23 11,-6 15-122,-9 15 3244,2 14-3925,-14 15 2284,0 16-884,-13 17-172,17-10 0,1 3 0,-2 5 0,2 2 0,1 3 0,3 2 0,2 0 0,3 1 0,4-2 0,3-1 0,5-3 0,4-2 0,11 20 0,13-16-358,11-17 26,5-18 921,9-19-488,-10-5-101,-7-5 0,-1-4 0,-9 6 0,-2-2 0,9-11 0,-1-2 0,-9 9 0,-3 0 0,6-20 0,-10 18 0,-8 9 0,-6 15 0,-4 2-161,0 9 11,-7 10-581,-3 13 91,-6 14 226,-2 13 451,7 7 17,6 1 201,13-2-40,9-7-781,10-7 93,7-11 289,17-11 282,-11-10 178,23-13 749,-16-12 334,10-11-1359,-25 3 0,-1-2 0,8-11 0,-14 7 0,-3-1 0,0-10 0,-3-7 0,-7 3 0,-6 17 0,-5 2 0,1 18 0,0-1-1218,3 6 12,0 0 633,1 2 47,16 7 431,10 2 130,8 2 231,16-3 159,-4-5 22,9 0-10,2-5-241,-26-1 305,-2-1-115,-23 0 23,-3 1-166,-1 1-63,-3 0-134,0 4-393,0 0-17,-4 16 55,2-6-34,-4 18 89,3 2 68,5-1-114,7 4-125,3-15 404,14-2 362,3-6 110,21-1 206,-6-6-95,6-11 23,-20-1-585,0-11 0,-9-2 0,0-9 0,-7-4 0,-5-12 0,-5 12 0,-3-13 0,-4 13 0,-2-13 0,-2 11-332,1 4-794,1 13 221,3 9 253,0 1 197,2 3 88,0 3 106,7 0 123,10 4 45,5-1 46,21 3 44,12-4-18,-1 0 32,4-3-12,-22-1 11,-13 0-3,-4-2 5,-11 3 11,-1-1-23,-5 2-23,-1 0 23,-1 9 12,0 6-1,0 15-3403,0 7 3392,0-3-34,3 14-111,9 7-46,-1-8-946,3-8 1,-1-2-1032,-1-3 2168,0-2 0,-1-2 0,-6-12 0,1 6 0</inkml:trace>
  <inkml:trace contextRef="#ctx0" brushRef="#br0" timeOffset="4116">17356 1768 28147,'18'40'-1337,"-15"10"-851,-21 1 1063,3-21 1,-1-3-1,3-5 1,-1-1 0</inkml:trace>
  <inkml:trace contextRef="#ctx0" brushRef="#br0" timeOffset="8166">17970 1628 28846,'10'-57'-500,"1"-1"0,-1 6 0,-2 5 2033,-1 0-2128,-4 13 1301,-2 11-1236,-1 11 282,0 7-241,-3 30-1152,-1 11 1427,0-2 0,0 3 885,-1 2 0,1 1-751,1-7 1,0 1 71,-1 15 1,2 1 20,0-18 1,1 0 45,0 11 1,-1 0 178,0 10-29,-1-17 153,1-14 197,0-13-114,1-13-592,1-14 125,1-18 38,2-17 12,-1 19 1,1-3-56,0-3 1,-1-2 25,1-3 0,0 0-6,-1 0 0,0 2-79,0 3 1,0 2 166,0-19-171,1 21-132,-3 18-233,0 14 137,2 35 0,-1 10 207,0-5 1,0 3 45,-2 0 1,-1 0 207,-1 1 1,0 1-136,-1-1 1,0-1 0,0-5 0,0-1 123,0 19 8,1-18 178,3-17 116,0-13-109,0-17-53,2-14-14,0-20-155,0 16 0,0-2-40,0-4 1,-1-1-65,2 0 1,0-1 26,-1 3 0,1 2-94,1-23-71,-1 17-206,-2 18-121,-1 12 13,0 11 193,2 14 33,2 16-208,3 19-66,-2-17 0,0 2-953,1 4 1,-2 3 1450,1 8 0,-2-2 0,1 7 0,-2-3 0</inkml:trace>
  <inkml:trace contextRef="#ctx0" brushRef="#br0" timeOffset="8358">18561 1892 24445,'2'-4'2638,"0"0"-2563,-2 4 787,15 22-1228,-11 6-3391,4 25 2701,-18-6 0,0-16 0,3-14 1</inkml:trace>
  <inkml:trace contextRef="#ctx0" brushRef="#br0" timeOffset="11198">18609 1942 23369,'-17'-40'385,"3"9"-652,14 30-247,0 1 664,0 8-140,1 7 90,1 13-79,1 5-183,0 2 287,-1-1 25,-4-4-65,-3-4-170,-2-5 309,-5-3 63,-3-3-44,6-5 72,-3-1 111,8-6 40,0 0-9,2-2 2102,2-1-2317,0-3-345,2-2-51,0-4-51,2-3 6,1-2 1,5-8 62,-2 6-28,4-10 68,-6 7 158,0-8-61,-3 0 28,-1 0-59,0 2 19,-2 4 75,2 4-114,-1 9 59,0 3 31,-1 4-292,0 1 619,0 5-260,0 5-16,-1 10-5,3 7-64,3 13 4,1-7-95,0-2-82,-4-3-529,-3-6-591,-8 10 1257,-12 3 0,8-16 0,-3-1 1</inkml:trace>
  <inkml:trace contextRef="#ctx0" brushRef="#br0" timeOffset="12125">19326 1790 29927,'0'-5'2208,"0"1"-2255,1-31 1,0-8 329,-1 8-152,1-12 0,0 1-20,-1 20-189,0 10-138,0 7-1199,-1 6 635,0 4 983,-1 9-365,-1 15-49,-2 35 25,0-11-18,2-8 0,1 2 142,0 15 32,1-23 1,2 0 146,3 24-915,0-14 482,1-19 86,0-10 270,-3-11 2,1-4 234,-1-12-90,1-24-61,0 4-51,0 0 1,0-3 102,1-22-172,-1 21 0,-1 0 286,3-28 84,-3 15-493,0 18-45,-2 16-186,0 9 225,-1 34 24,-2 6 63,2-2 1,-1 2-5,-1 0 0,1 0-114,0 2 0,1-1 73,1 0 0,2 0-213,0-4 1,1-1-1357,5 23-4935,3-12 6538,-2-14 1,-3-14-1,-3-9 1</inkml:trace>
  <inkml:trace contextRef="#ctx0" brushRef="#br0" timeOffset="12358">19792 1291 26637,'12'-8'33,"-3"2"-15,10 31 1,5 26 0,-1-2-1610,1 3 1,-2 0 1582,-3-10 1,0 1-1,-2 2-46,-5 2 0,-3 2 0,-4-1-410,-7-5 1,-4-1 0,-3 2 463,-7 16 0,-3 2 0,0-5 0,2-5 0,-1-5 0,-6-5 0,0 1 0</inkml:trace>
  <inkml:trace contextRef="#ctx0" brushRef="#br0" timeOffset="29000">8572 1772 23319,'-6'-2'2981,"2"1"-3834,4 1 2598,-31-45-3949,41 27 2815,-4-36-736,35 40 1,12 8 370,-17-1 0,1 0-1,24-2 0,-1 2-1,-23 5 0,-2 1-132,-1-1 0,-1 4-1150,12 19 1820,-51 6-1508,-29 18 947,-3-20 0,-5-2 131,6-4 0,-3 0-8,-3-1 1,-4 1 0,3-2 268,1 0 1,1 0 116,-15 5 1,2 0 102,23-10 0,4-2-662,-7 5-171,19-10 0,15-3 0,16-2 0,21-6 0,23-8 0,-19 2 0,2 0 0,5-3 0,0 0 0,1-1 0,-1-1 0,-3 1 0,-3-2 0,-5 2 0,-2-3 0,18-17 0,-17-2 0,-17 1 0,-13 0 0,-16 2-715,-9 1-1122,-9 1 393,1 0-444,6 9 1031,-2-9-789,14 18 680,-5-9 65,13 17 792,4 5 2596,23 25-2272,10 10-161,-9-5 0,1 1-33,15 18 14,-15-14 1,-1 2-92,-5-4 1,-2 1-388,3 12 1,-4 3-2735,-6 5 0,-6 1 2913,-6-3 1,-4-3-1,1-13 1,-1-4 0,-9 8-1</inkml:trace>
  <inkml:trace contextRef="#ctx0" brushRef="#br0" timeOffset="31083">12533 2927 14255,'0'-9'2926,"1"-30"1,-1-4-722,1 16-1805,-1-17 1,1 2 910,-1 27-1221,-1 3 328,0 8-380,0 26-4,0-4-15,0 15 0,0 4 25,-2 4-135,-2 11 0,-2 4-590,2-18 0,1-1 9,-2 8 0,1 1 698,3 3 1,1-6 0,1-10 0,3 10 0</inkml:trace>
  <inkml:trace contextRef="#ctx0" brushRef="#br0" timeOffset="31858">13304 2801 24896,'-44'-32'399,"0"0"0,2 2 0,8 8-54,21 18-204,3 1-74,5 2-23,4 1 331,1 1-209,9 13-251,7 5 175,16 15 20,10 4-46,-17-16 1,-1-1-2,2 1 0,-2 1-383,-1 0 0,-1 0 24,7 13-15,-2 12 230,-20-15 9,-3 12 4,-17-10 121,-13-1 65,-11-1-142,-6-2-2050,-7 1 328,18-13 1938,1 0 1,25-15 0,2 1 0</inkml:trace>
  <inkml:trace contextRef="#ctx0" brushRef="#br0" timeOffset="32158">13964 2948 26997,'28'-20'139,"0"1"1,5 0 0,1 5 381,0 8 1,2 3-750,18-1 1,-2 3-1335,9 3 142,-21 2 1,-2 2-1528,-6 6 2874,-13 6 1,-15-11 0,-1 1 0</inkml:trace>
  <inkml:trace contextRef="#ctx0" brushRef="#br0" timeOffset="32348">13953 3261 25153,'21'-6'-661,"22"-3"344,4 0 1,6 0-1099,-1-1 0,0 1 581,-2-1 0,-1 0-1851,-3 0 0,-2 1 2685,-9 2 0,-2-1 1,8 0-1,-21 3 1</inkml:trace>
  <inkml:trace contextRef="#ctx0" brushRef="#br0" timeOffset="33182">15180 2798 25051,'-1'-10'79,"-2"20"-79,-1 22 0,1 8 5,0-2 1,0 1-3,0-2 0,1 0-1,1 3 1,0-1 14,1 10-6,0 2 6,0-33 191,0-3 279,0-9-50,2-18-387,0 1 29,2-27 10,0-5-50,0 12 1,-1-3-128,1-3 0,-1-3 141,1-11 1,0 1-32,-2 16 1,0 0 41,0-8 0,-1 3 82,-1 7-26,0 3-36,0 16-50,0 9 78,0 8 22,0 14-11,1 14 12,0 19-75,1-20 1,-1 2-46,1 12 0,0 1-111,-1-5 1,1-1-35,-1-1 0,1 0-327,0-4 0,2-1-1984,6 13 2413,11 8 1,-10-27 0,2-8 0</inkml:trace>
  <inkml:trace contextRef="#ctx0" brushRef="#br0" timeOffset="33648">16029 2884 14652,'-3'-8'2734,"2"2"-1810,-4-27 0,1-4-565,2 16 1093,-3-18 1,-1 5-1453,4 30 1051,0 4-1063,-3 11 638,-4 25-615,-2 8-22,5-12 0,-1 1 1454,-1 28-1415,4-13-313,4 7 496,6-14-48,14 10-92,-2-20 123,32-4 286,-1-29 100,13-4-721,-23-6 0,4-5 0,-1-1 374,11-7 1,0-1-133,-10 6 1,0 0-1,2-3 35,8-6 0,1-3 0,-4 3-1011,4-3 0,-1 1 1018,-12 6 1,2-1-1,-2 1-52,14-7 0,-4 4-15,-13 8 0,0 1-175,12-3 0,0 2-70,-14 8 1,-1 3-634,27 0 135,-37 14-1923,-10 16 2531,-24 13 1,7-12 0,-10 3 0</inkml:trace>
  <inkml:trace contextRef="#ctx0" brushRef="#br0" timeOffset="35431">9844 1450 22245,'-42'-1'1564,"-1"0"0,1-1 0,-17 1 0,5-1-1431,17 1 0,3 0 548,-26 0-382,37 1 172,-8 0-925,18 0 664,3 0 14,34 3-620,-5 0 418,44 4 113,-17-4 1,1 0-601,-8 0 0,3-1 348,14 0 1,8-1 0,-3 0-1134,-16-1 1,-3 0 0,2 0 1158,8 0 1,2 1 0,2-1 176,3 0 1,2 0 0,-2 0-484,-3-1 0,0 0 1,2 0 507,-3 0 1,3 0 0,1 0 0,0 0-93,-9-1 1,0 1 0,1 0-1,1 0 1,-1-1-279,3 1 0,1 0 1,0 0-1,0 0 0,1 0 239,3-1 0,-1 1 0,2 1 0,0-1 1,0 0-25,1 0 1,1 1-1,0-1 1,2 1 0,2-1-130,-9 1 0,2-1 0,2 1 0,0-1 1,0 0-1,-1 1 0,-1-1 123,5 1 0,-2 0 0,-1 0 0,1-1 0,1 1 0,2 0 5,-10 0 0,1-1 0,2 1 0,0 0 0,1 0 0,-2-1 1,0 1-1,-1 0-16,2 0 1,-1 0 0,-2 0 0,1-1 0,0 1-1,-1 0 1,2 0 3,1 0 1,1 0 0,0 0 0,0 1-1,0-1 1,-2 0 0,-1 0 24,0 0 0,-3 0 1,0 0-1,-1 0 1,2 0-1,1 1 11,1-1 0,1 0 0,2 1 1,0-1-1,-1 1 0,0-1 1,-2 1 20,0-1 1,-1 1 0,-2 0 0,1 0 0,3 0 0,2 0 26,-6-1 0,3 1 0,2 0 0,1 0 0,1 0 0,0 1 0,0-1 0,-2 0 0,-1 0 1,0 0 0,-1 0 0,-1-1 0,0 1 0,0 0 0,0 0 0,1 0 1,1 0-20,-2 0 0,3 0 1,0 0-1,1 0 1,0 0-1,-1 0 1,-2 0-1,-2 0 0,-2 0-30,5 0 1,-3 0-1,-3-1 1,0 1-1,1 0 1,2 0 23,8 0 1,1 0 0,1 0 0,0 0 0,-1-1-1,-2 1-10,-1 0 0,-2 0 0,-1-1 1,2 1-1,4-1 58,-11 1 0,3-1 0,3 1 0,0-1 0,1 1 0,-1-1 0,-3 0 1,-3 1-27,10-1 0,-4 0 0,-1 0 0,1 0 0,4 0 22,-8 0 1,4 0-1,3-1 1,1 1-1,-1-1 1,-2 1 0,-5-1-1,-6 1 43,18-1 1,-10 0 0,8 0-52,-7 0 1,7-1 0,3 1 0,1-1 0,-5 1 0,-7-1 10,7 0 1,-7 1 0,1-1 3,-6 0 1,2 0 0,-1 1 0,-3-1-162,4 1 0,-2 0 0,-7 1-83,-10 0 0,-2 0-395,7 0 0,-7 4 358,-16 10 1,-14-7 0,-7 4-1</inkml:trace>
  <inkml:trace contextRef="#ctx0" brushRef="#br1" timeOffset="76431">8479 4613 17379,'43'-17'35,"0"-1"1,0 1 0,10-2 0,1 2 0,-7 5-134,-10 7 0,-4 3 108,10-3 0,-2 2-1511,22 10 453,-44 3 438,-15 11 262,-48 6 359,7-10 1,-6 0-340,-10 3 0,-4 0 483,16-6 0,-1 1 0,-1 0 89,1 0 1,0 1 0,0-1 206,-16 7 0,2 0-87,9-4 0,5 0-171,10-4 0,4-2 176,-1 4 354,32-9-263,31-7-421,-2-4 0,5-2-53,12-3 0,3-1-604,7-3 0,2-1 616,-19 4 0,-1 0 0,0-1 10,18-5 1,-4-1 2,-15 4 0,-1-1 62,2-6 0,-5-3 894,-4-10-760,1-16-2801,-34 10 2829,-8 9 917,-28-12-37,7 15-544,-8-4 1860,4 4-1669,18 13-481,-1-1 239,11 7 2944,5 5-3453,0 1-25,7 4 14,10 9 0,16 11 0,0 3-48,-1 3 1,-1 3-182,6 17-391,-12-1 1,-6 3-912,-9 9-2073,-16-12 0,-7-2 2795,-18 7 0,4-9 0,9-20 0</inkml:trace>
  <inkml:trace contextRef="#ctx0" brushRef="#br1" timeOffset="77307">9960 4626 20907,'-14'-47'1196,"0"-1"1,2 7 0,2 6-1001,7 12 22,3 10-206,0 10 72,10 27-73,-3-7 22,12 38-5,-6-9-17,-6-14 1,-1 0-12,3 20 0,-6-12 0,-3-1 45,-5 11-17,1-15 0,-2-2 89,-9 5 197,0-15-95,5-12 206,3-13-363,5-6 56,8-31-51,8-7-45,-2 10 1,2-3-247,3 1 1,0 1 245,0-1 0,1 2 17,-2 2 1,-1 2 38,10-20-61,-9 13-11,-6 16-23,-1 7-6,-2 13 29,6 7-12,3 11-5,7 14 0,4 10 5,-5-4-19,-5-4 0,-2 0 19,5 13 6,-6-12 0,-2-1 0,0 10 487,-6-13-443,-4-12 35,-2-9 5,-2-8-6,-1-8-5,0-9-6,3-12-44,13-10 16,13-5 0,13 1-22,7 7 16,0 10-21,-4 13-24,-4 6 12,-13 9-50,8 18-34,-11 8-123,8 18-241,-8 3-459,-1 6-1529,1 2-4773,1-2 6386,-1-11 0,-8-18 0,-6-14 0</inkml:trace>
  <inkml:trace contextRef="#ctx0" brushRef="#br1" timeOffset="78481">11086 4782 20699,'-2'-3'3641,"0"2"-2694,2 1-779,-23-4 213,25 6-269,10-3-22,26 3-18,21-7 18,-17-7 16,-6-7 6,-7-5-22,-7-5-28,-8-4 10,-7-1-32,-4 7 111,-10-5-56,-2 13-5,-11-3-46,3 11 63,-20 7-62,7 11-23,-14 5-5,10 12-6,4 6 0,7 8 0,7 6-22,8 16 0,8-17-17,13 15-6,9-24 18,13 5-1,8-8 11,5-8-235,2-9 247,1-7-6,0-7-6,-1-9 34,-5-7 0,-8-9 12,-10-6 10,-7-7 12,-8-4 5,-5-1 22,-3 1 23,-3 4-28,1 8 12,2 7 200,3 7-279,4 5 0,1 4 5,15 1-27,-4 6 16,15 7-11,-4 9 0,-6 2 6,14 20-23,-14-6 0,12 16-33,-12-7-130,5 10 91,-10-19-337,11 12-179,-8-21-123,11 3-84,5-10 173,5-7 320,5-12 280,0-9 123,0-12 50,-6-10 45,-21 8 1,-2-1-12,6-12 22,0-7 466,-12 3-146,-8 10-34,1-8-185,-15 19-134,-7 9-62,-12 8-45,-11 11 6,-6 9-39,-5 11-11,1 9 10,8 3-27,10 1-11,11-4-6,10-6 33,12-9 29,7-7 22,11-7 56,4-10 11,3-7 17,-1-6 17,-3-4 11,3-4-118,-10 8-5,9-5-22,-12 13 10,10 2-33,-10 9 34,7 16-23,-10 15-17,-1 4-5,-10 15 0,-4 3-1180,-5 4 1181,0-16 1,-3 6 0,-1-3-47,-4 1 0,-2 0-38,2-7 1,-1 1 0,-2 1-75,-1 0 0,-1 0 0,-2 0-6,-2-2 1,-1-1 0,-1-2 55,-13 15 0,-2-4 121,2-10 0,1-6 42,7-8 0,1-8 50,-11-15-56,19-33-31,16 1 1,6-5-174,6-10 0,8-5 161,5 3 0,6-3 0,-1 3-293,5-5 0,3 0 192,3 4 1,5-3-1,-2 5-416,3 3 0,2 2-641,-3 4 1,3-1 0,-2 3-663,-8 7 0,-2 2 0,1 2-708,12-10 1,-3 5 2531,-13 10 0,-4 4 0,-7 4 0,-1 2 0</inkml:trace>
  <inkml:trace contextRef="#ctx0" brushRef="#br1" timeOffset="78824">12857 4771 25186,'-9'31'498,"-1"-1"1,2 20-320,34-41 29,12-3-74,-3-7-72,-2-3 61,-5-8-17,-7-6 17,7-18-44,-9 2 27,-3-8-33,-10 18 201,-7-1-178,-2 16 128,-13-5-118,-1 12 0,-12 3-61,6 5 22,-7 14-22,5 9-11,-3 16-46,15-11 1,4 1-3,4-3 0,2 0-14,5 30-117,24-6-348,13-17-3270,-4-16 1,3-2 3762,19 5 0,-6-10 0,-31-13 0</inkml:trace>
  <inkml:trace contextRef="#ctx0" brushRef="#br1" timeOffset="80966">13894 4650 19332,'1'-43'1181,"1"0"1,0 0 0,0-15 0,0 9-488,-1 11-170,-1 17-384,0 11-19,-3 17 13,-2 21 12,-8 30-85,6-15 1,-2 4-604,-1 10 1,-1 3 542,4-16 1,0 1 0,1 3-6,1 9 1,0 4-1,3-5-586,-1 4 1,5-2 510,3-7 1,2 1 0,6-7-471,10-6 0,6-4 549,16 9 0,2-4 0,-20-17 0,-1-3 0,3-6 0,0 1 0</inkml:trace>
  <inkml:trace contextRef="#ctx0" brushRef="#br1" timeOffset="83606">14940 4998 15333,'-1'-52'2054,"0"0"0,0 5 0,0 4-838,-2-8-242,-3 11-296,-5 12-326,-3 11-217,-6 9-68,-9 14-11,-10 14-22,-10 19-414,21-14 1,2 3 379,-1 4 0,3 2-6,1 0 0,3 1-149,5-1 0,2-1 144,0 26 6,17-12 27,13-14 73,12-14-39,-1-12 118,31-25-50,-10-11 172,-11 5 0,-1-4-181,-8 0 0,-2-2-12,-3 0 1,-2 0 8,-4 0 0,-2 0 428,7-20-276,-11 13-12,-7 14-90,-5 12-117,-2 6-23,-3 9 351,-6 9-351,-6 13-16,-3 15-12,0 11-10,6 6-7,7 1 18,11-1-1,11-5 6,14-8 11,12-12-225,-3-13 231,15-10 39,6-18-22,0-8-15,-26 1 1,-2-4 19,12-24 6,-8-9 5,-9-4-22,-9 10 45,-5-15-11,-8 23 16,-1-10-27,-3 19-18,0 7 18,0 7-40,1 6 0,1 4 208,3 4-219,8 1 12,11 4-12,11 1 11,9 5-6,18 4-33,-8 0-205,-2-1 222,-11 4-1,-15-1 24,0 8-12,-11 6 11,-10 5-11,-13 7 5,-2-8-2,-3-5 0,-1 1-25,-2 9 22,-5 17 0,14-19 233,8-8-210,9-8-23,10-7 0,21-10 5,-7-5 1,22-14-1,-13-5-274,8-14 280,-6-7 5,-25 8 1,-2 0 6,4-14-1,-12 12 1,-3 0 10,-5-6 18,-9-7-7,-7 6-32,-9 8-7,-3 8-22,2 7 34,10 8 78,4 1 214,7 4-292,7-1-6,9 0-11,21-1 0,-6 4 0,21 0-5,-15 7-29,23 6 34,-8 1 56,-1 3-50,-6-3-17,-12-3 27,1-1-10,-9-1-6,-9 0-17,-6-1 23,-5 5 16,-1 2-5,-1 7 22,0 3-22,4 10-39,-1-10 22,6 10-6,-1-10 0,2 8-22,1 13-78,-3-2-28,-1 1-499,-5 4-1126,-2-8 1759,0 15 0,0-24 0,0-3 0</inkml:trace>
  <inkml:trace contextRef="#ctx0" brushRef="#br1" timeOffset="83806">17018 5212 25811,'-14'58'-814,"1"1"0,-3 2 0,0-6 814,-2-13 0,3-6 0,5-15 0</inkml:trace>
  <inkml:trace contextRef="#ctx0" brushRef="#br1" timeOffset="86409">17661 4867 19445,'38'-46'1531,"-1"1"0,0 1 0,-14 12-1027,-25 28-275,-3-1-173,-1 5 101,-22 20-39,-6 11-71,6-3 1,-1 3-447,0 3 1,1 1 406,5-5 1,2 0-1,-3 8 1,3 1-229,9-2 0,2 0 214,2-2 1,3 1-16,6 1 0,7-2 43,23 9-5,5-16 28,23-8 3,-19-19 0,0-3-29,-8 1 1,2-3 89,23-11 1,-2-5-705,-9-4 732,-7 0 0,-2-4 132,-3-15-152,-17 14 1,-3-3 39,-3-7 0,-4-1-68,-6 6 1,-2 1-6,-5-29 380,-7 32 0,-5 3-385,-13-6-54,8 11 0,-2 2 14,-19-2 418,0 9-485,-1 6-50,0 7 49,8 6-430,-18 20-297,18 5-302,12-6 0,3 3-868,1 14 1926,16-9 0,4-2 0,0-8 0,5 10 0</inkml:trace>
  <inkml:trace contextRef="#ctx0" brushRef="#br1" timeOffset="86658">18656 5139 26379,'-1'32'-340,"0"-1"0,-4 18 0,-2-1-2605,-5 0 1812,-2-4 1,1-4 0,6-24 0,0-3 0</inkml:trace>
  <inkml:trace contextRef="#ctx0" brushRef="#br1" timeOffset="90656">18640 5260 8438,'3'-7'5697,"-2"2"-3104,-1 5 1580,0 0-3333,5-39-162,-4 24-95,4-30-23,-4 36-51,-1 1-117,0 3-67,0 2-168,0 2-140,0 7-12,0 5 1,0 12 16,1 8-5,0 6 17,0 14-12,0-15 40,-1 11 33,-5-19-11,-5 5-22,-5-4 11,-4-3-62,6-11 40,1-2 38,10-11 85,0 0 330,2-2-465,-1-4 17,-1-3-6,-2-6-5,0-4-11,1-3-12,0-9 1,2-1-18,2 1 18,4-3-12,2 5 6,4-7 27,1-2-21,-3 14 55,-1-2 12,-5 16 50,-2 1-95,0 4 39,-1 3-73,2 9-11,1-4 5,3 14-33,1 0-16,2 10 44,-2 15 11,-4-4-11,-4 1-1053,-15 8-773,3-23 1826,-10 17 0,15-30 0,1-1 0</inkml:trace>
  <inkml:trace contextRef="#ctx0" brushRef="#br1" timeOffset="119715">19303 4831 15821,'1'-4'5746,"0"1"-3309,-1 3-1966,8-39-186,-6 29-150,6-28-147,-9 39 1,-4 5 95,-10 13 0,-11 15-45,-10 16-50,14-13 0,1 1 11,-7 17-182,14-16 0,5-1 182,9 7 23,13 9 16,13-10-78,13-10 134,5-12 24,2-10 49,-2-11 28,-3-11 61,-2-9 90,-4-11-33,-6-9-191,-10 5 0,-8 3 1,-2-2 32,-3-1 1,-1-1-96,0 0 1,-1 0 2,-3 1 1,-3 3 42,-8-4 337,-6 8-394,-4 6 54,-9 6-110,-7 6-22,-8 4-5,8 3-471,-11 9-874,24 5-3355,-3 12 4733,18 0 0,5-6 0,3-7 0</inkml:trace>
  <inkml:trace contextRef="#ctx0" brushRef="#br1" timeOffset="120031">20094 5230 18784,'1'-3'4901,"1"0"-3052,-2 3-1642,15 43-140,-14-19-140,4 12 0,-5 3-8032,-22 13 8105,8-23 0,0-1 0,-7 9 0,7-16 0</inkml:trace>
  <inkml:trace contextRef="#ctx0" brushRef="#br1" timeOffset="130133">20556 5099 16006,'0'-8'2881,"0"-25"1,0-4-2069,0 9-60,0-19 0,0 0-126,0 15-106,1-8-190,-1 21-247,1 10-28,0 6 23,-2 24 16,-4 11-62,-1 12-8,-4 1 1,-1 0-738,-1 7 714,-1-1 1,0 2 0,3-12 0,2-2 8,0-1 0,0 0-21,2 1 0,1-4 33,2 3-12,2-16 56,1-10 275,0-10-219,1-3 738,4-21-799,1-12-45,2-9 2,-4 12 1,0-3 13,3-27-16,-1 13 0,1 1 44,2-14-14,-1 21 1,-1 4 14,-1 11-6,1-2-56,-5 20 0,-2 6 34,0 12-29,0 7-5,-1 20 6,-1-3-6,-1-1 0,0 2-34,0 16-69,1-15 0,0 0 103,3 14 5,2-13 29,0-13 5,0-13 67,1-8 6,-2-11-78,2-11 16,1-16 179,-1-2-212,-1-2 0,0-3 2,0 9 1,-1 0-20,1-6 0,0-1 11,2-2 1,-1 4 27,1-1 6,1-6-57,-4 29-72,-1 11 34,-5 28-84,1 4-309,-4 28-744,3 4-449,2-27 1,1 0-5582,1 22 7217,3 0 0,-2-35 0,1-1 0</inkml:trace>
  <inkml:trace contextRef="#ctx0" brushRef="#br1" timeOffset="130389">21145 4618 27018,'50'-5'274,"6"28"-266,-26 19 1,-5 11-1076,-6-14 1,-1 1 0,-1 3 1041,-2 3 1,-2 3 0,-3 0-42,-6 5 1,-5 0 0,-2-1-14,0-9 1,-2-2 0,-7 3-525,-9 3 1,-8 3 0,-2-1 0,2-6-2207,-7 5 0,-3-2 2467,6-8 0,-5 3 0,1-1 0,7-9 0,-15 11 0,0-3 0</inkml:trace>
  <inkml:trace contextRef="#ctx0" brushRef="#br1" timeOffset="407078">10194 6567 20593,'-4'-45'1054,"1"-1"1,0 0-1,-1-16 1,4 8-798,13 17 130,3 1-191,-6 18-78,3 3-101,-1 17 16,3 20 1,5 24-34,-10-13 0,-2 3-395,0 7 0,-2 3 331,-3 5 0,-3 2-189,-1 3 1,-3 0-336,0 0 0,-1-1-636,2-4 0,-1-1-2459,2-6 1,0-3 3682,4 19 0,-1-26 0,0-18 0</inkml:trace>
  <inkml:trace contextRef="#ctx0" brushRef="#br1" timeOffset="408188">10204 6623 16947,'-6'-4'4716,"2"0"-4487,4 4-710,0 0 559,-19-7-84,23 11-167,22 7-40,33 8-929,-12-6 0,1-2 1052,-13-5 1,1-3-225,16 0 1,0-4-501,-19-2 1,-2-2 757,13-2 0,-3-2 198,7-16 385,-16-5 218,-15-4 95,-11-1 1261,-8 11-992,-14-4 953,-3 15-1715,-9-1-92,0 9-204,2 6-51,7 3-28,2 12 11,11 1-34,0 12 35,12-2 27,5 0-17,9-5 12,4-6 27,0-7 35,-1-6 44,0-10 22,-2-9-56,-4-1 202,-2-19-61,-10 8 17,-3-11-29,-12 10-123,0 10 39,-14 4-67,-11 11-50,-2 8-34,-9 12 16,20 5-38,1 28-45,19-6-12,2 8-319,14-17 1,6-1-656,18 8-93,-1-9 1,3-2 299,12-3 56,-13-14 1,1-5-326,10-8 779,10-9 672,-7-11 577,-10-11 566,-8-5 184,-12-2-274,-8-1-336,-6 4-235,-4 5-185,-2 7-252,0 9-314,-1 7-268,0 5 38,0 8 191,0 8 17,1 14 5,0 11-16,1 8-23,0 1 6,0-1-23,0-9 18,1-12 72,0-10 89,2-10-16,2-12-90,6-10 90,10-21-67,-4 6 33,12-20-6,-9 17 12,5-8-50,-1 6-23,-5 11-6,8 2-44,-6 16-6,10-1 16,-5 15 12,-1 6-16,-5 11 27,-4 6 0,-6 3-22,-5-2 0,-3-5 11,-1-9 78,0-8 73,2-8-44,2-9-63,7-6-4,7-13 77,6-5 57,3-2-85,-5 7 96,7-7-140,-11 17-56,4-3 5,-10 14-5,-4 11 0,0 10-12,-1 15-49,-2 11-309,-2 9-661,-3 3-946,1 1-1754,6-2-6089,6-8 8434,0-15 0,-4-12 1,-6-13-1</inkml:trace>
  <inkml:trace contextRef="#ctx0" brushRef="#br1" timeOffset="408645">12002 6772 25545,'16'-42'647,"-1"-1"1,0 4 0,-5 12-682,-9 23-72,-1 8 95,0 9 44,1 15-21,1 14-1,2 12-22,-2 7 22,0-11-37,-2-2 1,-1-1-438,0-4 460,-1-1 1,0-2-10,-2-15 113,0-3-45,1-12 45,-5-12-67,-3-15-12,-6-17-22,-1-25 14,10 22 0,3-3-35,2-5 0,4-1 40,2-2 1,4 0 22,1 2 0,3 0-14,2 4 0,2 1-14,0 3 0,2 3-11,2 3 0,1 3 11,1 3 0,2 2-23,7 4 1,1 4-9,21-3-237,-2 10 192,-10 22 40,-12 15 22,0 19-17,-13 13 8,-17-26 1,-4-1-6,-7 1 0,-6-2-241,-7 0 0,-6-3 235,-4-1 1,-4-4 5,-2-1 0,0-4 5,8-5 1,1-3-325,-8-2 0,4-4-356,10-7-2599,-6-15 3288,39-5 0,-2 3 0,4 5 0</inkml:trace>
  <inkml:trace contextRef="#ctx0" brushRef="#br1" timeOffset="408895">12851 6480 24727,'-8'0'2151,"2"0"-1860,6 0-364,0 0-101,41-14-1162,10 9 1,7 2-575,-5-5 0,1 1-1276,11 3 1,-5 3 3185,2 3 0,-43 0 0,-2 0 0</inkml:trace>
  <inkml:trace contextRef="#ctx0" brushRef="#br1" timeOffset="409055">12952 6718 26808,'42'-8'-1389,"0"1"0,0-1 0,9-1 0,-3 1 1389,-5 3 0,-5 2 0,-7 0 0,-3 0 0</inkml:trace>
  <inkml:trace contextRef="#ctx0" brushRef="#br1" timeOffset="409771">14477 6397 20343,'1'-2'4661,"-1"-1"-3713,0 3-873,-9-10-225,-2 14 289,-13-6-238,-4 18 68,-10 1-226,-14 2 228,21-10 1,-2-1 5,-3-1 0,-1 0-6,0-2 0,1-1 218,-26 0-33,17-5 356,18-3-329,16 1-93,7-1-46,4 3-38,0 1-28,0 4 61,2 21-11,-1 13-17,0 10 8,-4-13 1,0 0-20,-2 11 3,-3 4 0,1 2-227,3-18 0,2 1 232,-3 13 1,5-1 2,5-14 0,5-4 34,26 17-51,-4-28 1,6-6-707,13-2 1,5-5 378,-6-3 1,3-3 0,-5 0 0,-3 1 0,-3-1 0,1-3 0,1 1 0</inkml:trace>
  <inkml:trace contextRef="#ctx0" brushRef="#br1" timeOffset="423871">15473 6549 10455,'0'-6'6548,"0"1"-3154,0 5-2464,-16-62-298,9 44-489,-3-16 1,-1 6-66,0 30 6,-9 13 45,-14 17-54,11-7 1,-2 2-405,-3 7 0,0 2 360,-1 3 0,2 2-26,3 0 1,3 0 2,5-2 1,2 0-131,5-4 0,4-1 116,9 25 56,12-12 34,13-11 45,10-12 67,6-11 0,5-14 45,2-11-107,-12-4 70,-13-4 1,-2-4 47,4-17 47,-8 10 0,-2-2-212,-7 2 0,-2 0 2,-1 0 1,-2-1 172,1-30-195,-3 16 130,-14-11-63,-3 24-72,-12-12-6,-3 19 11,1 7-50,0 6-68,8 7 296,6 3-391,4 3 129,2 8-342,-2 8-520,-2 16-1189,3 12-4776,3 11 6729,7-5 1,-1-18 0,3-13-1</inkml:trace>
  <inkml:trace contextRef="#ctx0" brushRef="#br1" timeOffset="424121">16142 6975 16986,'1'-4'5176,"0"0"-3810,-1 4-1259,9-16-35,-12 28-60,3-3-175,-14 36-498,-3 8-1591,2 5 2028,7-25 1,2-2 0,-2 4 0,2-4 0</inkml:trace>
  <inkml:trace contextRef="#ctx0" brushRef="#br1" timeOffset="424588">17058 6534 23024,'-20'-41'534,"0"0"0,-1 4 0,0 12-467,2 28 79,-15 14-12,2 12-95,10-7 0,0 3-25,-1 2 0,1 3-14,-2 11 0,2 0-330,6-12 0,3 0 318,-2 13 1,4-1-17,6 7 0,8 7-11,11-12 34,20-10 16,-7-17 225,20-8-180,-11-19 5,14-10 23,0-15-28,-26 13 0,0-3-3,-2-2 1,-2-1 13,-2-3 1,-2 0-134,-4 1 1,-2 1 227,1-25-27,-16 9-1,-18 2-84,-6 13-27,-2 6 318,0 11-335,8 7-113,-9 3-184,9 5-11,4 3-420,10 12-5389,16 15 6111,2-1 0,2-2 0,-3-16 0</inkml:trace>
  <inkml:trace contextRef="#ctx0" brushRef="#br1" timeOffset="425046">17768 6420 18050,'-2'-4'4498,"1"0"-3859,1 4-505,35-38-16,-3 26-62,0-8 0,3 2 28,0 14 0,-2 5-23,14-1 107,15-2 28,-29 0 39,10 0-145,-16 1-51,-7 1 68,-12 3 38,-5 5 146,0 13-95,-1 4-106,-2 2 107,0 13-91,0-7-22,6 28-67,1-9-12,3-2 1,-1-9-6,-1 18 6,-4-20-6,-1-1 0,-3 1-349,-13 15 321,3-19 0,-4 2 0,-4-1 0,-4-1-9,-1-1 1,-4-2-259,-15 2 1,-2-3-14,13-9 0,-2-3-348,-27 7 0,4-3 0,19-10 0,-19 5 0</inkml:trace>
  <inkml:trace contextRef="#ctx0" brushRef="#br2" timeOffset="807198">8437 7677 17400,'-45'-11'1124,"0"0"0,6 1 0,8 2-323,13 3-891,13 3-134,4-1 163,6 2 38,20-2-167,6 2 0,4 0-51,4 0 0,3 1-486,13 1 1,1 2 289,-9 2 0,-4 1 182,-9-1 0,-4 3-501,-1 10 1,-6 1 654,-12 1 106,-18 27 205,-26-19 0,-10-2-11,8-2 0,-2 1 89,-16 7 1,0-2-614,19-11 1,2-3 599,-13 7 620,7-3-1041,27-12 174,4 0 134,26-6-94,5-3-60,14-5 0,4-2-19,9-3 58,-10-1 1,7-3 0,-5 0-34,-5 0 0,-2-2 61,16-7 1,-4-3-387,-18 3 1,-5-1 579,6-26-79,-17 10 619,-14-14-159,-9 23 319,-9-13-655,4 25 307,-4 2-150,9 12 805,1 3-1315,4 2 562,3 3-635,2 10 134,9 14-22,2 3-17,15 23-39,1-1-217,-10-8 0,-2 3 52,-6-5 0,-4 1-918,-6 9 1,-9 0 1138,-11-1 0,-4-5 0,-5 6 0,-6-6 0</inkml:trace>
  <inkml:trace contextRef="#ctx0" brushRef="#br2" timeOffset="807955">10869 7744 10606,'5'-7'8077,"-1"1"-6413,-4 6-645,0 0-392,8-49-588,-11 37-78,-2-38 0,-22 51 28,-16 5-6,-13 6-1682,13-2 0,-1 2 1704,13-4 1,0 0 2,-22 6 1,2-2 25,11-3 2,5-3 1,3-1 75,4-3 34,1-5-12,12-2 51,7-3-157,4 3 3353,3 0-3840,1 5 459,-1 16 33,0-2 1,-4 32 0,-5 7-18,3-15 1,-1 2-528,-2 6 0,0 1 514,-2 3 0,1 2-2,4-11 1,0 3 0,0-3-16,1 12 0,0-2 3,2-3 0,4-1-45,8-3 0,5-4-124,18 5-287,-5-15 0,5-4-275,3-11 0,4-6-2927,7-4 1,2-3 3534,-1-3 0,-2-3 1,16-1-1,-24-1 0</inkml:trace>
  <inkml:trace contextRef="#ctx0" brushRef="#br2" timeOffset="808549">11690 8003 21483,'-23'-11'185,"4"4"90,8 18-28,-1-3-51,-2 1 969,-2-3-897,9-5 169,-4-6-190,9-7-152,-1-12-67,2 1 11,6-15-17,3 8 1,10-8-40,1 14-22,7 7 5,-7 12-44,27 16 33,-1 10-338,11 7 335,-24-7 1,-1 4-74,-1 4 1,-3 2 33,-3 0 1,-4 4-1612,-4 6 0,-7 0 1670,-20 16 11,-10-19 0,-8 1-408,-14 4 1,-5-2 441,1-1 0,-2-1 18,11-11 1,0-1-1,2-4 7,3-3 0,2-5 205,-23 3-4,22-20-136,7-4 207,8-14-230,16-8 2765,3 4-2787,10-9-90,25 11 5,-9 7 1231,31 3-1592,-20 16 1,1 3 14,16 1-292,-15 0 1,-1 1-1251,10 9-3801,3 1 4959,3 1 1,-22-7-1,-15-6 1</inkml:trace>
  <inkml:trace contextRef="#ctx0" brushRef="#br2" timeOffset="808733">12459 8341 23758,'-12'24'-499,"4"-5"-1467,-2 38-3887,7-15 4437,-1 13 1,4-28 0,0-13 0</inkml:trace>
  <inkml:trace contextRef="#ctx0" brushRef="#br2" timeOffset="809183">12945 8025 24379,'-16'-9'96,"-4"17"-91,6 17 1,0 7-6,0 1 0,0 0-9,1 2 1,1-1-1,2-2 1,3 0-14,-2 23-34,19-10 56,0-20 67,24-8 34,4-24-28,17-9-17,-24 1 0,0-2 33,0-2 1,0-3 13,-2 0 1,-1-2 30,-3 2 1,-1 0 201,14-16 56,-11 10-100,-12 11-180,-8 9-107,-5 5-100,-2 7 78,-1 7 17,-2 12-45,-3 14-83,-3 14-40,4-19 0,-1 1-202,0 4 0,1 1-518,0 3 0,1 2-521,1 0 0,2 1-2260,4-2 1,2-2 3668,-1-6 0,2-4 0,4 7 0,-3-21 0</inkml:trace>
  <inkml:trace contextRef="#ctx0" brushRef="#br2" timeOffset="809340">13673 8614 16672,'4'-4'6184,"-1"1"-4717,-3 3-1562,-11 29-459,0 1-1698,-7 29 2252,5-4 0,7-24 0,4-4 0</inkml:trace>
  <inkml:trace contextRef="#ctx0" brushRef="#br2" timeOffset="810016">14950 8080 18442,'-2'-6'3506,"0"1"-1259,2 5-2191,-57-28-6,17 21-209,-4-8 0,-3 1 232,-11 13 76,25 0 0,2 0 19,-14-1-78,10 0 72,20 0-50,10 1-73,1 1-56,1 0 295,-1 4-261,-5 7-6,-1 2-34,-10 26 12,6-2-3,3-2 0,1 1 3,1 10 5,4-14 1,2 0 22,3 6-6,-1 4 17,1-10 0,0-10 5,0-11 102,0-5 162,1-4 84,1-3-34,2-1-145,5-5-107,16-8-95,-3 3 39,21-6-11,-8 8-28,17 3-17,-16 3-11,18 15 34,-30-2-45,23 19-45,-19-1 0,2 9 11,-13 2 17,-18 2-17,-22 1-112,-21 1 0,15-23 1,-4-1-528,-1-2 1,-1-2-334,0-3 1,1-3 1044,-25 0 0,27-6 0,11-3 0</inkml:trace>
  <inkml:trace contextRef="#ctx0" brushRef="#br2" timeOffset="810216">15346 8425 16376,'1'3'4368,"0"-1"-4035,-3 28 1,-4 9-284,-6 8-221,5 1 0,0 1-377,-4-4 548,9 6 0,2-34 0,1 11 0</inkml:trace>
  <inkml:trace contextRef="#ctx0" brushRef="#br2" timeOffset="810766">15925 8246 19736,'-2'-4'2879,"1"1"-2235,1 3-369,27-64-197,-12 44-25,8-17 1,4 4 2,8 25-28,12 1-12,2 10-32,9 17-1,-18-3-34,-10 8 1,-4 2 0,-6 0-6,-4 6 0,-4 1 33,-7-4 18,-11 25 72,-20-18-17,2-6 225,-24 0 38,21-23-94,-6 0 531,6-11-111,14-6-493,-1 0 83,11-10-195,5 9-17,2-6-12,11 4-5,8 2-22,12 0-12,8 5 1,4 12 5,0 9 22,-2 13-16,-5 7-12,-9 17 34,-23 2-11,-9-8 0,-30 1-1,7-27-36,-3-3 1,-4-2-171,-11-1 27,-8 2-1512,10-14-2570,27-7-1692,-1 0 5117,19-4 0,-2 5 0,2-1 0</inkml:trace>
  <inkml:trace contextRef="#ctx0" brushRef="#br2" timeOffset="810973">16965 8534 21765,'24'51'-84,"1"0"0,-2-8 0,-10-3-1131,-36 13-1534,8-12-2752,8-11 4735,7-1 1,-1-23 0,2-1 0</inkml:trace>
  <inkml:trace contextRef="#ctx0" brushRef="#br2" timeOffset="811216">17632 8348 22179,'0'-4'3495,"0"1"-3120,0 3-392,-8 25-33,5 7-62,-1 6 0,0 3-112,4 14-459,1-12 1,0 1-1379,0 13 2061,-2-19 0,-1-2 0,1 3 0,-3-7 0</inkml:trace>
  <inkml:trace contextRef="#ctx0" brushRef="#br2" timeOffset="811639">18219 8232 20134,'-3'-2'3484,"1"-1"-2353,2 3-1103,59-20-2148,-27 18 0,3 0 2125,8-8 1,2 1-1,0 9 1,-4 2 823,6-1-835,3 1 6,-15 0 12,-16-1 38,-7 4 12,-9 3 44,-1 11-16,-1 13 3306,-1-1-3346,1 10 1,1 3-961,2 1 907,-1-5 0,1 4 3,3-4 0,1-1-207,-1-4 1,2 1 203,3 15 0,1 0-25,-3-12 0,-1-2-31,-1-4 1,-3 0-88,-11 22-140,-24-11-663,1-25 0,-5-4 949,-2-3 0,0-2 0,-17 2 0,19-8 0</inkml:trace>
  <inkml:trace contextRef="#ctx0" brushRef="#br2" timeOffset="815841">9591 4970 10752,'50'-6'-47,"1"-1"0,14 0 1,-5 0 63,-12 4-836,-8 0 1,9 0 0,-3 0 832,6 1 0,0 0 6,1 0 1,4 0-1,-2 0-9,3 1 1,1-1 10,-12 2 0,3 0 1,2-1-1,-3 1-5,1 0 0,-2 0 0,4-1-375,1 1 0,5 0 0,0-1 0,-1 1 390,-7 0 0,-1 0 1,1 0-1,0 0-250,3 0 1,1 0 0,0 0 0,-2-1 241,6 1 0,-3 0 1,6 0 50,-7 1 0,6-1 0,1 0 0,-2 0 0,-5 1-19,-1-1 0,-4 1 0,7 0 15,-10-1 0,8 1 1,3 0-1,2 0 0,0 0 1,-2 0-1,-5 1-440,13-1 0,-4 1 0,-1 0 1,5 0 407,-6-1 0,5 1 0,2 0 1,0 0-1,-2 0 0,-5-1-7,6 1 0,-5 0 0,1 0 1,4-1 27,-12 0 0,5 1 0,1-1 0,2 0 0,-2 0 0,-3 0 0,-5 0-27,4 0 1,-6-1 0,0 1-1,9-1 25,-6 1 0,8-1 0,4 1 0,3-1 0,0 0 1,-3 1-1,-4-1 0,-7 0-210,5-1 0,-8 1 0,0-1 0,8 0 224,-4 0 0,7 0 0,5 0 0,2 0 0,0 0 1,-3-1-1,-4 1 0,-7 0-114,6-1 0,-8 0 0,-1 0 0,9 0 91,-12 1 1,6-1 0,3 0 0,3-1 0,1 1-1,0 0 1,-2-1 0,-2 1 0,-5 0-46,14 0 0,-5-1 1,-2 1-1,2 0 1,4-1 20,-12 1 1,3 0 0,2 0 0,0 0 0,2-1 0,-2 1 0,0 0 0,-2 0-4,8-1 1,-1 1-1,0-1 1,-2 1 0,1 0-1,0-1-8,1 1 0,-1 0 0,0 0 0,1-1 0,-1 1 0,0 0 8,-1 0 0,0-1 1,0 1-1,0-1 0,0 1 1,-1-1-11,0 1 0,-1 0 0,1 0 0,-1 0 0,-1 0 1,1 0-14,-3 0 0,0 0 0,0 0 0,0-1 0,-1 1 0,0 0 33,9 0 1,-1 0-1,0 0 1,-1 0 0,0-1 2,-2 1 1,-2 0 0,1 0 0,-1-1 0,-1 1-16,-1 0 0,-1 0 0,-1 0 0,0 1 1,0-1 0,-2 0 0,0 1 1,0-1-1,-2 1 0,-2-1-21,16 1 0,-3-1 0,3 1-20,-2 0 1,4 1-1,-1-1 1,-6 1-43,-4 0 1,-5-1-1,3 1-22,0 1 0,2 0 0,1 0 0,-5 0 4,-3 0 0,-3 1 0,-2 0-1365,12 3 0,-4 0 1445,-14 1 0,-5-1 0,4 1 0,-21-2 0</inkml:trace>
  <inkml:trace contextRef="#ctx0" brushRef="#br2" timeOffset="907273">4599 9799 19865,'-33'-8'-67,"24"0"5,63 5-28,-17 1 1,4-1-46,6-1 1,3 0-745,3 0 0,1 0 727,-1 0 1,0 0-76,-5 2 0,-2 0 56,-7 1 0,-4 0-927,13 2 275,-29 6 441,-36 8-43,-33 12 282,-3-3 0,-4 1-489,2-1 0,1-1 696,-3 2 1,2-1 134,6-2 0,3 0 359,16-7 0,1 0-374,-2 2 1,1-1-39,-9 10-197,18-7 68,12-8 157,16 0 1498,14-6-1638,20-1-143,-1-6 0,3-3 33,-1 0 0,1-2-1455,12-5 1,-1-1 1527,-17 2 0,-2-1 23,6-6 0,-2-1-45,-11 2 1,-2-2 178,3-5 0,-1-3 226,-8-5 1,-4-2-22,0-13 570,-23-15 718,-19 21-454,-3 2-38,-2 3-259,12 15-314,8 6 2876,6 6-3326,3 6 62,2 2-209,8 9 58,11 8-36,14 15-24,-1-3-156,8 18-452,-15 0 312,-12-14 0,-5 2-597,-6 4 0,-5 1-412,-1-6 1,-4-1 1348,-6 5 1,-1-4 0,1-6 0,0-1 0</inkml:trace>
  <inkml:trace contextRef="#ctx0" brushRef="#br2" timeOffset="908231">6216 10017 17325,'9'-42'913,"-1"1"0,1-1 0,3-14 0,-5 7-185,-17 8-261,-7 16-434,-8 7 118,-13 13-101,-4 14-14,4 3 1,-2 4-471,-15 10 456,14 0 1,1 2-6,-3 16-1545,17-8 0,2 0 1522,-3 12-14,15-16 1,7-1 8,23 9 39,9-5-17,11-8-1053,-4-22 1,2-7 1080,4-4 31,7-10 0,1-5-80,-18 0 0,-3-2 97,15-13 0,-3-2-37,-13 10 1,-3-3 47,2-10 0,-2-2-6,-7 4 0,-3-2-25,3-11 1,-2-3 17,-7 13 1,-1-1 0,0 2 46,-1-10 0,-2 4-57,0 3 1,-2 3 232,-6-11 1962,-1 26-2169,-1 3-23,0 10-374,4 14 3296,0 11-3006,2 6 1,-1 29 10,-1 15 0,-1-4 1,0 5-779,-1-5 0,0 1 770,-1 0 0,1-1 0,0-3 0,1-4-32,3-14 0,1-1 46,3 12 0,3-2-22,1-13 0,0-3 5,13 19 51,11-25 22,-2-21-33,5-4 44,8-21-25,-18-1 1,-1-4-10,0-1 1,-1-2 207,3-7 1,-2-1-174,2-10 300,-4-1 63,-13 16-184,-1 6-163,-5 8-45,-3 14-274,1 4 2134,-3 21-1922,1 6-27,1 22 0,5-9-143,3-6 0,3 0-92,4 1-2274,5 4 1,3-3 1527,-1-7-4043,20 17 4495,-20-29 1,-3-3 0,-9-9 0</inkml:trace>
  <inkml:trace contextRef="#ctx0" brushRef="#br2" timeOffset="908406">6826 9506 16706,'-5'-3'3971,"2"0"-8648,3 3 4677,-23 46 0,18-35 0,-18 35 0</inkml:trace>
  <inkml:trace contextRef="#ctx0" brushRef="#br2" timeOffset="908980">7104 9713 23114,'-16'60'33,"8"-3"-38,17-13 5,5-3 11,2-4-5,1-7 16,-1-8 101,-3-8 196,-1-7 90,3-12-235,-3-5 380,17-28-184,-6-1-188,-6 11 0,0-1 177,9-20-68,-5 7-123,-5 10-112,-6 11-146,-5 10-262,-3 7-46,0 5-56,5 8-330,5 8-493,8 8 369,-1-2-3119,16 14 952,-5-13 297,19 8 1238,-3-17 1534,2-8 1199,-1-11 1238,-5-8 538,-9-5-432,-9-4-650,-8 1-402,-7 1-354,-4 6-459,-3 4-442,-1 6-566,-1 3 196,-3 6 129,0 4-96,-2 10-268,1 6-420,2 5-1026,5 4-4116,2 1 5937,2-4 0,-1-14 0,-3-8 0</inkml:trace>
  <inkml:trace contextRef="#ctx0" brushRef="#br2" timeOffset="909181">8173 9588 22423,'-44'-35'-179,"-1"-1"0,5 2 0,8 13-427,19 29-237,5 10-1437,5 15-3561,11 11 5841,4-1 0,0-15 0,-4-12 0</inkml:trace>
  <inkml:trace contextRef="#ctx0" brushRef="#br2" timeOffset="910006">8460 9801 24424,'-44'-16'46,"0"1"1,1 3 0,2 8-50,6 13 1,2 6-12,3 0 0,3 1-9,-8 10-22,11 16 29,21-14 16,13 11-12,35-13-4,-7-12 4,6-9 1,1-4 17,-2-6 2,-10 2 1,0-4 66,-3-5 1,-3-4 120,18-16-195,-13 7 1,-2-2 112,-8-1 1,-2-1-6,-1-4 1,-2-2-6,-1-5 0,-2-2-226,-1-1 1,-2-1 278,-2 3 0,-2 1 30,-2 7 1,-2 2 120,0-11-112,-6 21-157,-1 13-134,-1 5 260,-1 9-171,-3 7 473,-5 16-501,-2 18 9,8-16 0,2 1-339,0 6 0,3 1 174,4 1 0,3 1-158,3 0 1,3-2-163,5-1 0,2-2-117,14 17-533,-2-23 1,2-4-644,18-1 850,-14-10 1,1-5-461,27-14 1267,-3-14 518,-31 3 1,-2-3 999,21-23 348,-10-2 28,-14 4-314,-11 11-723,-11 12-549,-13 9-95,-14 11-11,-14 9-56,-6 9-2774,2 15 2779,19-10 79,9 10-100,24-13 4,10 2 1,18-5-17,12-9 28,-13-11 0,0-3 0,14-5 19,-15-2 1,-1-5 137,4-15-3,-13 3 0,-1-1-14,5-13 143,-15 5 0,-4 2-103,-6 7 144,-8-18-88,-10 25 3296,-13 1-3471,-10 10-61,-21 14 0,16 3 5,10 2 1,3 3-22,-4 15 4,-2 11-16,14 10-34,16-16 1,6 2-241,15 25 148,-6-31 0,5 0-871,15 2 0,4-4-908,4 1 1933,3-3 0,-3-2 0,-15-11 0,10 4 0</inkml:trace>
  <inkml:trace contextRef="#ctx0" brushRef="#br2" timeOffset="910572">10260 9552 19434,'13'-50'1491,"-1"0"1,-1 7 0,-3 6-831,-7 11-398,-4 15-246,-3 11 5,-9 15 34,-10 20-17,7-6 1,0 5-1099,-6 10 0,1 2 1075,2-4 1,1 2-4,4-5 0,-1 3 0,2 1-467,2 4 0,3 2 0,1 1 420,1-1 1,1 0-1,4 1-112,3 6 1,4 2 0,6-5-249,4-11 0,5-4 0,5-1-622,3-3 0,5-2 1,4-2 737,7-1 0,5-4 0,-5-2 0,-3-2 1,-2-3-1,0-6 0,1 1 0</inkml:trace>
  <inkml:trace contextRef="#ctx0" brushRef="#br2" timeOffset="912597">11242 9823 12567,'0'-4'6800,"0"2"-5143,0 2-1315,-55-61 212,28 40-349,-8-14 0,-3 5 92,-5 25-197,1 13-49,-2 5-1,-6 19-22,7 5-23,17-13 1,-1 4-20,1 6 0,3 2-163,7-6 0,3 0 171,3 2 1,4-1 16,11 4 154,17-4-8,11-15 235,27-4-67,-3-17-287,-22-3 0,-2-2 332,17-22-191,-15 3 84,-2-14-61,-11-11-68,-3-3-61,-5 4 191,-8 7-135,-4 27 311,-1-5-344,-2 18-147,1 2-223,-5 9 511,-2 8-237,-2 3 6,-11 30 0,10-4-12,-4 8-11,20 12 17,3-30 3,8-1 0,6-1 8,14-2-3,-7-10 1,1-2 13,23 0-5,2-11 50,-5-12 23,-4-10-1,-6-11-44,-13 2 50,1-13 12,-9-9-74,-4 8 9,-8 6 0,-2 2-14,-4 7 34,1-20 5,-5 24 34,2-5-62,-1 11-39,1 5-5,0 7-51,3 3 39,7 0 0,2 2-22,23 10 28,-8 5-6,14 13 17,-10 4 0,-8-5-28,4 19 17,-11-15-6,4 15-6,-5-14 18,-5-9 10,7 2 18,-1-12-12,3 2 23,18-10 5,-2-12 0,16-6-5,-16-5 122,8-22-44,-21 7-5,3-16-51,-16 11-34,-13 2 6,-7 2 11,-9 2-5,-2 5 5,2 4 0,6 6 1,7 3-29,3 5-22,4 1-1,4 2-27,5 0 17,9-2 33,9 2-39,8 0 0,7 2 17,-6 1-28,15 8 11,-17 2 16,15 8 1,-12 4-11,-5 5-6,-6 6 17,-9 6 11,-8-6-12,-10 26-88,-5-13-88,1-13 0,1 2-1078,0 20-3825,19-4 4740,8-12 0,-2-16 0,-4-11 0</inkml:trace>
  <inkml:trace contextRef="#ctx0" brushRef="#br2" timeOffset="912797">13208 10026 25786,'-7'37'-923,"0"0"1,-5 17 0,-1-3 922,-4 4 0,0 5 0,5-32 0</inkml:trace>
  <inkml:trace contextRef="#ctx0" brushRef="#br2" timeOffset="917506">13868 9920 17507,'3'0'616,"0"0"-454,-3 3 73,0 1 169,0 3-45,0 0 27,0 1-111,0-4 576,0 0 252,-1-3 141,-1 0-880,-1-6-67,-3-3-152,1-3 96,-1-8-39,3-8-191,1 5 67,10-17-39,2 20-44,5-4-1,5 8-44,3 8-68,10 2-16,25 20 106,-20-4-17,13 15-22,-22 0-23,-3 4-72,-1 25 67,-22-2-341,-11 1 414,-10-23 0,-6-2-15,-3-1 1,-2-1 24,-9 6 1,-3 1-220,-4-1 1,0-2 370,13-10 0,2-3 224,-21 7-101,34-26-174,9-5 46,3-9-12,5-3-112,0 3-16,8-4-2833,13 6 2849,-1 3 365,24 0-454,17 9 11,-8 3-201,-11 1 0,2 4-359,-4 5 0,-1 1 10,-6-2 1,0 1-3260,10 7 1,-2 1 3875,-5 6 0,-11-9 0,-18-11 0</inkml:trace>
  <inkml:trace contextRef="#ctx0" brushRef="#br2" timeOffset="917698">14861 10219 19921,'1'-4'3686,"0"1"-3804,-1 3 163,4 13-40,-4-1-285,-1 37-1048,-4-3 1328,0-8 0,1-1 0,0 0 0,0-2 0</inkml:trace>
  <inkml:trace contextRef="#ctx0" brushRef="#br2" timeOffset="918549">15646 10013 22352,'3'-5'370,"-1"1"-281,-2 5 130,-3 2-102,-1-2 169,-8 3-34,-5-3 207,-14 1-56,2-8 12,-4-3-219,13-4 101,2-9-45,6 0 23,1-13-219,6 6-45,12-2-45,9 12 6,3 7-39,32 4 5,-2 13 29,12 3-35,-19 7 1,-3 4 17,1 4 11,-5 0 0,-2 5-107,-7 15 70,-13-14 0,-6 3-95,-13 12 1,-10 1-407,-4-5 1,-5 0 528,-13 7 1,-5-4 75,3-11 0,0-4 2,9-9 1,0-3 142,-3-5 1,3-5 106,-2-12-44,-5-8-68,20-10-33,10-1-51,4 6 61,5 0-139,-1 12 889,9 1-923,7 8 6,6 1-23,25 8-78,11 5-199,-14-6 1,7 1 0,-3 0-412,-2-1 0,1 0 57,6 0 0,4 0 0,-5-1-3998,-7-3 1,-3-1 4673,5-1 0,-2 0 0,8 1 0,-25-5 0</inkml:trace>
  <inkml:trace contextRef="#ctx0" brushRef="#br2" timeOffset="918785">16482 9824 21355,'-4'-6'4240,"1"1"-3529,3 5-487,0 0-352,-20-32 133,26 41-10,4 13-7,7 12 1,3 6-471,2 2 0,-2 1 387,-2 9 0,-4-2-6,-8-18 0,-2 1-322,0 23 0,-6 3-703,-9-11 1,-5 0 1125,-2-5 0,-2 2 0,1-5 0,1-3 0,0-4 0,-3-4 0,0 0 0</inkml:trace>
  <inkml:trace contextRef="#ctx0" brushRef="#br2" timeOffset="919388">18032 9945 14417,'21'-41'1202,"0"-1"0,1 0 0,-2 2 0,1 0 0,-4 6 406,3-4-719,-6 10-979,-5 13 233,-9 24 25,-6 15-106,-1 6 13,-7 13 1,-3 4-542,-6 12 486,1-7 1,-5 10 0,1-3-606,6-16 1,0-2 0,-1 3 467,-1 2 1,-2 4 0,1 1 0,0-3-360,-4 7 0,2-1 0,1-1-1719,2-2 0,1 0 0,2-3-194,-2 7 1,3-3 2388,5-4 0,4-6 0,3-12 0,4-3 0</inkml:trace>
  <inkml:trace contextRef="#ctx0" brushRef="#br2" timeOffset="919648">18684 9858 18476,'18'-49'1598,"0"0"0,-4 9 1,-1 7-362,-3 6-1030,-7 20-431,-2 3 241,-12 42 17,-5 12-12,1-2 1,-2 5-682,4-14 1,-2 1 0,0 1 646,-4 6 1,-1 2 0,-1 1-96,-3 3 1,0 2 0,-2-1-1110,0 1 1,-1 1-1,1-3 852,5-11 0,1-1 0,0 0-1785,1 3 0,0 0 0,3-4 1784,3-3 0,2-3 0,-7 25 0,12-31 0</inkml:trace>
  <inkml:trace contextRef="#ctx0" brushRef="#br2" timeOffset="920471">19343 9980 23629,'-4'41'162,"-5"10"-151,-1-14 1,-2 3-412,0 1 0,-1 1 403,0 1 0,-1-1 8,1-3 0,-1-1 6,2-5 0,-1-2 50,-9 15 465,4-18 179,7-15 101,5-10-582,2-12-163,2-14-22,-1-21-23,3 14 1,2-3-1482,7-19 1,2-2 1466,-3 16 1,1-1-1,10-19 1,2 1-163,-5 20 0,2 3 168,5-9 0,3 1-12,-1 6 1,3 2-6,0 5 1,1 3 2,-1 6 0,0 2-26,26-4 3,-7 12 18,-13 9-34,9 19 5,-17 6 3236,2 8-3236,-19 24 28,-24-10-76,0-11 0,-7 0 96,-9-2 0,-5-3-3,-7 2 0,-2-3 0,-2-2 0,0-3 39,6-5 1,2-2 259,-16 1-30,27-10-140,18-10-67,9-2-45,5-2-28,7 1 687,10 2-681,1 2-6,26 5-28,-9 4 5,19 5-5,-9 3 6,0 1 5,2-3-5,-3-3 22,-2-6 22,-4-8-11,-3-7 12,-5-7-7,-4-5 35,-7 0 33,-7 3 39,-6 7 51,-5 5-23,-4 4-252,0 3-50,-3 10 151,1-2-17,-2 20-145,3 3-342,0 15-751,4 6-6240,7 10 7495,0-21 0,-2-8 0,-5-24 0</inkml:trace>
  <inkml:trace contextRef="#ctx0" brushRef="#br2" timeOffset="921039">20167 10070 23209,'-20'-49'-1518,"3"22"538,18 56-829,10 14-1732,8 4-3029,12-1 3518,7-5 3052,7-8 0,4-12 0,3-10 840,-3-13 3579,0-14-2302,-19 1 1773,-2-13-2030,-21 8-757,-5-3-380,-20 4-555,0 8 123,-29 6 3319,2 15-3554,-12 6-78,6 11 27,11 4-55,14 11 33,14-8 23,9-1 5,15-8 28,7-9 118,20-1-51,-10-9 152,13-12 34,-14-9 133,4-10 35,-4-4-68,-6-1 100,-5-1-262,-6 10-157,-5 6 0,-3 10 16,-3 3-302,0 2 146,-4 20 90,-1-2-35,-9 34 12,-5 3-383,5-17 1,-1 1 298,0 3 0,-2 1-350,-4 12 0,-1 0-714,4-8 0,1 0-432,0-2 1,0-2 1579,5-9 0,1-5 0,3-8 0,1-1 0</inkml:trace>
  <inkml:trace contextRef="#ctx0" brushRef="#br2" timeOffset="921889">20984 10044 8288,'-4'-5'7875,"0"2"-2188,4 3-4482,-14-74-723,10 50-62,-4-20 0,1 1 589,5 17-511,0-2-284,0 4 234,4-7-307,0 16 61,5-14-34,0 14-45,1 1-145,-3 7-62,-3 9 89,-1 7 12,-1 23-26,-2 4 1,-3 5 16,-2 5 1,-5 4-1017,-3 3 1,-3 6 0,-1-6 1001,-1 1 1,-1-3 1,-1-4 1,-1 3-1,2-6-399,4-7 0,2-3 400,-1-1 0,3-1 14,-4 23 28,14-35 85,-1-1-7,10-20 2574,2-7-2641,30-25-27,-2-3 366,-8 10 0,2-2-370,-5 3 1,0 2 8,22-16-22,-12 13-1,2 9-27,-17 13-6,7 9 6,-7 14-12,2 13 28,-4-1-16,10 19 5,-12-25-11,22 22 34,-8-29 11,15 2 420,0-18-426,3-15 3,-16-6 0,-2-4-505,13-15 499,-13 1 1,-1-4-412,-9 6 0,-1-3 434,5-11 0,-1-4 13,0-1 1,-2-1 5,-4 3 1,-1 1 24,-5 4 1,-2 4-3,0-15 50,-9 11 101,-5 24-162,0 6 348,-2 9-433,0 16 905,1 1-860,-18 41-22,1 7-14,5-10 0,0 3-595,2 0 0,1 1 564,3 3 1,1 1-29,4-1 0,2-1-342,4-3 0,5-2 235,3-4 1,4-4-143,3-6 0,2-3-988,23 13-4342,12-20 5652,-13-15 0,-6-8 0,-20-4 0</inkml:trace>
  <inkml:trace contextRef="#ctx0" brushRef="#br2" timeOffset="922072">21542 10107 25870,'46'-33'-98,"0"0"1,6 2 0,-1 9-304,-17 19 1,-2 4-1528,8-1 0,-2 0-4664,15 2 5707,-12 3 0,-28-3 1,-3 1-1</inkml:trace>
  <inkml:trace contextRef="#ctx0" brushRef="#br2" timeOffset="923172">20360 10252 21467,'-20'-26'221,"0"0"0,-20-10-193,18 43 45,-20 20-45,13-2-11,-11 16-23,14-2 6,11 1 34,11-2 62,15-4 122,10-8 409,19-10-364,-10-8 264,14-14-51,-15-9-51,4-11-49,-2-9-51,-7-2-17,-3-2-6,-6 5-33,-4 7-146,-5 10 113,-2 7-242,-3 8-330,-1 0 207,0 23 146,3 13-9,-2-2 1,0 5-1584,0 23 1,-1 3 1560,-1-17 0,-1 3 8,-3 2 1,-1 6-1,-2-3-509,-7 9 1,-2-3 493,7-19 1,-1-1-1,-2 3-80,-7 16 0,-4 3 1,1-5-52,-2-1 1,0-2 65,1-5 0,-1 2 0,1-5 58,-4-3 0,1-6 129,-17 8 33,10-33-27,10-34 17,10-25-49,9 11 1,3-3 978,5-6 1,3-2-982,3-4 0,3-1-23,4 1 1,5 1-35,1 3 1,3 3-26,2 4 1,3 3-76,3 3 0,3 4-446,5 1 1,3 3-2905,5 1 1,0 4 3433,-3 2 0,-2 3 0,14-4 0,-26 11 0</inkml:trace>
  <inkml:trace contextRef="#ctx0" brushRef="#br2" timeOffset="935690">10057 11717 20245,'-3'13'1700,"-6"2"-1267,-5-6-54,-9 1 45,-5-5-179,4-2 309,-7-3 179,8-10-439,0-7-210,5-5 33,8-24-89,6 19-3358,11-36 3341,0 37 0,16-19 0,9 19-5,6 5-17,3 5-28,5 14-23,-6 11-50,9 11-22,-4 16-23,-25-5 0,-3 2 39,3 16-64,-19 2 0,-8 0 82,-10-1 47,-3-11 1,-7 6 0,-1-5 1445,-6-2 0,-3-1-1328,-3 1 0,-5 2 1,4-5-1598,2-5 1,2-4 1618,-4 0 0,3-6 339,-4-10-62,8-14-50,-4-23-241,18 2 61,6-24-39,14 17 378,14-10-457,7 13-4,18 6-7,-6 14-38,20 6-12,-1 10-34,-17-2 1,1 3 1271,10 7 1,0 1-1866,-7 0 0,0 1 39,-2-1 0,-1 0-3226,-3 0 0,-2-1 3859,9 2 0,-13-5 0,-18-9 0</inkml:trace>
  <inkml:trace contextRef="#ctx0" brushRef="#br2" timeOffset="936065">10736 11525 25466,'-32'0'40,"23"20"-29,23 0 0,28 21-20,-16-22 1,2-1-3,-1 1 0,1-1 2,3 2 1,-1 1-31,8 9-12,-13-3 34,-11 2 11,-10-1 18,-6-5 22,-21 14-29,-5-9-10,-7 6 13,8-14 1,1-1-15,-9 5-230,-10 8-671,22-14-1334,14-8-1041,10-6 2434,8-2 0,-3-2 0,2 0 0</inkml:trace>
  <inkml:trace contextRef="#ctx0" brushRef="#br2" timeOffset="936373">11460 11689 18442,'-6'0'5092,"1"0"-3636,5 0-1540,0-16-28,13 8-706,42-18 353,-9 16-1186,13 2 0,3 1-209,-26 4 1,0 2-3057,12-1 1,-1 2 4474,-1 2 0,-21 1 1,-20-2-1</inkml:trace>
  <inkml:trace contextRef="#ctx0" brushRef="#br2" timeOffset="936540">11691 11843 19437,'-39'19'981,"0"0"1,0 0-1,-12 6 1,10-5-752,23-10 537,12-5-621,10-5 40,12-4-421,24-6-188,-8 0 0,5 0-1919,4-2 1,3 0 0,-2 0 310,6-2 1,-1 0 2030,-4 1 0,2 0 0,-9 3 0,0-1 0,-2 0 0</inkml:trace>
  <inkml:trace contextRef="#ctx0" brushRef="#br2" timeOffset="936947">12430 11513 26250,'-9'-31'126,"0"0"0,-2-19-103,48 25-18,2 13-27,20-2-12,-4 16-22,-5 12 12,-10 14-1,-12 14-6,-13 10-1032,-20 10 1078,-6-12-4,-10-9 1,-4-2 25,7-12 0,-1-2-28,-8 12 0,0-1 34,-8 8-6,13-12-17,11-13 100,9-10 40,13-6 700,15-4-851,24-5-62,-16 1 0,4-1-539,7-2 0,2-1 351,-8 2 1,2 0-1107,12-3 1,1 0 858,-4 1 0,-3 1 0,-12 2 0,-3 0 0,25-4 0</inkml:trace>
  <inkml:trace contextRef="#ctx0" brushRef="#br2" timeOffset="940507">13803 11864 8147,'0'-5'6834,"0"1"-2739,0 4-2981,-12-62-621,8 39-23,-3-15 0,0 0 416,3 17-52,0 0-733,2 10-263,1 6 78,0 8 33,1 10 91,0 11-29,4 16-11,2 8 5,8 13-10,-1-15 10,0-7 23,-2-15 45,-3-14 487,4-2-263,-2-9 341,29-26-537,-10 4-365,4-6 0,4-3 311,-7 5 1,0-1-13,3-2 1,3-3 0,-2 2-14,0-1 0,2 0 6,2-1 0,4-3 0,-6 6-21,12-6-13,-6 5 0,0 2-67,1 5-974,5 2-2079,-21 20 3126,-10 13 0,-15 1 0,-2 0 0</inkml:trace>
  <inkml:trace contextRef="#ctx0" brushRef="#br2" timeOffset="965163">5624 10130 9542,'53'2'188,"0"-1"1,7 1 0,-7-1 35,-8 0-70,-10-1 0,1 0-275,-1 0 1,0 0 520,6-1 1,-1 1-182,-7 0 0,1-1 209,11 0 0,1 0-81,-8 0 1,2-1-63,21 1 1,3-1-200,-8 1 1,1-1-55,-4 1 0,3 0 0,-5 0-316,-2 0 0,-1 0 299,-1 0 0,3-1 0,-3 1-660,8-1 0,-3 0 648,0-1 0,4 0-3,0 0 0,5-1 0,-6 0 11,-10 1 0,1-1 10,2 1 0,7-2 0,2 1 0,-6 0 27,12-1 0,0 0 8,-3-1 0,3 1 0,-1-1-811,-11 2 1,-2-1-1,0 0 826,0 0 0,1 0 1,-1 0-13,0-1 1,1 2 0,-1-1-52,1-1 1,1 1 0,-1 0 28,1 0 0,0 0 1,0 0-212,1 0 1,1 0 0,-1 1 182,1-1 1,0 0-1,0 0-4,0 0 1,0 0 0,1 0-4,1 1 0,0-1 0,-2 1-1,-11 0 1,-1 1 0,3-1 9,19-1 1,3 0-1,-6 1-3,-12 0 1,1 1 10,-1-1 1,8 0 0,-1 0-1,-5 1 37,10-1 0,-1 0-11,-4 0 0,5 1 0,-6 0-17,0 0 0,-2 0 14,0 1 1,4 1 0,-4 0 61,5 0 0,1 1-108,-4-1 0,4 1 1,-1 0 1,-10 1 0,-2 0 0,1-1 0,0 1 0,0 0 1,-1 0-1,2 1 0,-1 0 0,-1 0 5,7 0 0,1 0 4,-3 0 0,2 0 1,-3 0 14,0 0 1,0 1 495,-3-2 0,2 1 1,-2-1-483,7 0 0,-3 1-22,0-1 1,0 0 18,-1 0 1,1 0-17,-1 1 0,3 0-23,-9-1 0,2 1 1,-2 0-1,3 0 1,-1 0-10,-2 0 0,3 0 0,-4 0 6,2 1 1,-2 0 22,12 0 0,0 1-6,-14-1 1,2 1 21,18 1 1,1 1-6,-17-2 1,0 0 74,-2 0 0,3 0 0,-2 0-72,12 1 0,0 0 8,0 0 1,1-1 10,1 1 1,1 0-9,0 0 0,1 1-20,2 0 1,0 1-9,-19-3 0,1 1 1,-1 0-12,2 0 0,1 1 0,-1 0-12,1-1 1,1 0 0,-1 0 18,1 0 1,0 0 0,0 0 16,-1 0 0,0-1 1,1 1-9,-2-1 1,0-1 0,0 1 11,-2-1 0,1 0 0,-1 0 42,19 0 0,0 0 11,-3 0 0,0-1-3,-1 0 1,-2 0-51,-13-1 0,0 0 17,18 1 0,0-1 71,-19 0 1,0-1-109,18 2 1,0-1 91,-13 0 0,-1-1-100,-2 1 0,-1 0 3,-2-1 0,-1 0 13,18 1 119,-19-1 1,-1 0-91,11 0 5,8 0 1090,-5 0-1011,4 2-96,4 0-19,-25 1 0,-1-1 1072,19 4-1097,-4 0 33,-5 1 773,-2-2-750,6 0 0,-4-2-28,-1-2 16,5-1 1,-3-1-12,17-2-16,-11 1 11,11-1 5,2 1-14,-31 1 1,1 0 231,2 0 0,-1-1-184,17-1-17,-3-1 6,-1-2 5,1 0 62,-10 0-79,17-1-5,-17 2 39,14-1-27,-25 4 290,-4 0 45,-16 1-179,0 0-515,-7 1 319,-1-2 0,-2 0 0</inkml:trace>
  <inkml:trace contextRef="#ctx0" brushRef="#br3" timeOffset="1.0277E6">4904 13249 22021,'0'4'84,"13"1"-106,31 1-18,7 1-32,-1-1-113,-7 2-118,-14 2 91,-13 6 161,-15-1-206,-38 25 38,-12-3-395,8-7 0,-2 1 647,2-2 1,-1-1 27,3 1 1,1-1-351,4-2 1,4-1 333,-9 9 89,13 0 57,24-20 72,12 1-129,23-12-134,25-12-25,-21 0 0,2-2 312,5-4 0,2-3-290,1-3 0,-2-1 3,-10 5 0,0-3 19,9-10 1,-4-2 25,-17 8 0,-3-1 67,8-11 0,-4-2 78,-12 5 1,-5 0 55,-4 1 1,-3 0 1091,-11-26-570,-7 10-74,-5 14-229,3 12-218,6 11-191,7 7-157,4 2 501,3 6-389,1 7 48,5 10-70,6 13-34,0-4 1,0 1-103,6 16-181,-6-8 1,-1 2-1239,-7-8 1,-2 0 1565,-5 16 0,-2-2 0,3 6 0,-12-4 0</inkml:trace>
  <inkml:trace contextRef="#ctx0" brushRef="#br3" timeOffset="1.0299E6">6422 13404 15939,'1'-8'6184,"-1"2"-5328,0 6-615,0 0-213,-3-37 6,0 47-12,-4-19-19,1 36 0,1 14 8,-4 8 0,1-11 0,-2 0-259,-8 9 287,-5 6 84,1-14 594,5-15 56,7-13-347,3-12-308,4-6 78,-4-16-84,0-9 254,1-19-313,5 14 0,0-1-19,3-16-155,1 16 0,3 2 166,7-4-23,6-5-33,9 7-6,-1 16 12,0 6-46,4 12 29,-3 7 33,9 9-50,9 21 5,-11 6 354,-3 4-376,-16 5 51,-11-8 5,-8 8 28,-5-7 179,-1-18-67,3-9 95,4-16-173,2-3-12,-2-13 12,1-8 5,4-24-17,7 4-38,3 0-1,11 10 17,6 9-17,4 4-33,9 6 10,-13 11-38,13 8 0,-5 10-74,8 8-55,-5 13-104,-22-7 1,-3 2-425,5 25 203,-8 1-851,-11-4-359,2-13-117,5 3-1541,17-16 1719,9-20 1340,13-19-2508,-4-15 3365,-9 1 1937,2-17-548,-19 17-136,4-9-318,-15 20-907,-4 9 178,-3 6-330,-5 2-314,1 0 3312,-2 2-3412,3 0-10,3 1 15,1 1-5,5 2 44,11 3 34,6-3 6,12-1-6,3-11-33,-5-1 55,7-13 90,-5-13-67,-2-3 5,-4-11 12,-17 9-73,-6 9 61,-7 3-44,-7 10-29,-14 0-38,-8 9-12,-12 7-6,8 7-5,-8 11 0,4 16-16,2 8 2,18-15 0,3 2-350,1 23 342,7-11-34,14 5 11,19-7 0,12-3 34,-10-19 0,2-3-28,30-3 27,3-9-805,-1-10 828,-16-1-206,10-18 240,-23 3 11,10-12 303,-19 2-308,-6-3 27,-5-1-39,-5 11 191,1-12-96,-5 22-83,1-7 837,-3 17-844,0 5 208,-1 1-291,5 1 39,0 2-22,19 11 10,-10-1-21,23 27 27,-22-16-31,0 6 1,0 2-143,2 7-235,9 17-3740,-1-12 3622,-5-12-1801,26 3 619,-7-21-304,0-8 0,1-4 1800,9-8 201,-12-4 0,-2-3 139,8-14 88,-19 10 0,0-2 473,16-23 163,-10-2 95,-12 3 2249,-9 4-2350,-14 8-190,-9 8-319,-14 11 3264,-9 5-3404,-8 12-113,-1 8-61,11 3 198,0 22-232,18-7-22,0 16-17,13-10 6,8-6 11,4-8-3309,6-9 3399,-1-8 66,8-7 107,7-15 34,2-5 56,4-11 5,-12 2-162,-9 7 151,-3 1 0,-7 12 3112,-1 2-3510,-1 6-5,-4 10 106,0 12-17,-1 4 12,-6 38-23,-2-3-406,3-12 1,-1 5 262,1 1 1,-1 1-762,-1 7 0,-1 1 663,2-18 1,0 1 0,-2-1-1,-2 0 0,-1 0 0,-1-1 108,-3-3 1,-1-1 0,-1-3 146,-10 12 1,-3-7 60,2-10 1,1-6-3,-13 0 45,2-31-118,13-44-56,15 17 1,4-3-411,3-15 0,6-3 175,9 2 0,6 1-252,5 0 0,7 0-611,0 13 0,3 0 0,0 3 121,1-2 0,2 2-1533,0 5 1,3 0 0,-4 4 2582,-3 5 0,-3 4 0,21-16 0,-21 17 0</inkml:trace>
  <inkml:trace contextRef="#ctx0" brushRef="#br3" timeOffset="1.03021E6">8920 13375 24038,'-16'28'218,"7"-5"169,15-21 122,8 0-60,6-3-108,5-7-184,-2-2 252,9-25-207,-11 1-12,4-15 90,-13 14 50,-6 10-201,-5 13 56,-7 8-112,-9 14-17,-16 12-23,-9 17-30,19-14 0,0 2-9,2 1 1,3 2-23,-5 29-6,10-14-582,31 13-3719,24-26 3656,-12-11 1,0-4 0,15-3-1,-14-10 1</inkml:trace>
  <inkml:trace contextRef="#ctx0" brushRef="#br3" timeOffset="1.05543E6">9789 13081 18711,'0'-3'5394,"1"0"-5142,-1 3 118,-17 16-68,-7 21-117,-3 5 0,-2 4-344,9-10 1,1 2 182,0-1 0,0 5 0,3-1-1619,1 16 0,4-1 1567,0-10 0,2 0-25,1 6 0,8-1-970,13-5 0,9-5-2579,3-10 1,4-2 3601,10 10 0,0-5 0,12-8 0,-19-18 0</inkml:trace>
  <inkml:trace contextRef="#ctx0" brushRef="#br3" timeOffset="1.0612E6">10507 13651 14544,'2'-5'6967,"0"1"-6345,9-23 0,2-6-129,-6 11-84,6-15 0,-2-1 582,-11 10-470,-4 1-106,-3 1-258,-2 12 156,-9 1-240,0 5-39,-11 0 5,-4 6-22,-7 10-23,-5 6 6,-2 11-22,3 6-18,7 5 7,9 2-1,11 0-5,8-3-17,9-4 39,10-6 17,14-6 6,13-8 11,11-6-1,-8-7 57,14-16 22,-22-3 34,9-16 22,-15-1-5,-5-3 11,-2-2 11,-2 2 17,-3 7 27,-4 10-38,-5 9-73,-4 9-68,-1 3-21,-2 4-12,-2 4 11,-7 7-11,-3 11-39,-6 21 27,6-9 12,0 24-22,12-16-6,9 11 11,10-6 0,4-16 17,26-1 0,-19-21-6,2-2 1,2-3 5,4-10 17,13-7 17,-11-13-18,-3-9-10,-9 3 19,-7 3 0,-1-2 3,6-12 3,-9 12 0,0 0 25,0-11 17,-8 8-6,-8 7-17,-4 6 23,-3 6-11,0 5-17,2 4-29,3 2-27,2 3-17,2-1-5,4 0 21,3-1-4,30-1 4,0 1 12,22-1 6,-12 6-23,-7 5-5,-8 6 5,-7 8 11,-9-2-22,0 18 0,-9-6 45,1 17-6,-7-5-11,-1 2 0,-1-11-22,0 10 5,0-19 12,5 7-1,2-16-16,8-7 16,6-8 40,8-12-29,7-8-16,2-11 33,-2-6-22,-6-3 40,-6 0 21,-9 3-22,-7 6-5,-9 3-12,-8 4 6,-5 1-5,-3 0-1,1 2 30,3 2-52,4 4 0,3 3 0,4 4 0,1 3 0,2 2 0,4 0 0,12-3 0,16-1 0,16-2 0,11 1 0,1 3 0,-4 1 0,-10 9 0,-8 5 0,-9 12 0,-10 7 0,-8 8 0,-10 4 0,-10 7 0,0-10-49,-2-7 1,-1 0-360,-3 14-130,5-12 0,0 0-2593,2 18 2283,11-7 0,-2-21 0,6-9 0</inkml:trace>
  <inkml:trace contextRef="#ctx0" brushRef="#br3" timeOffset="1.06139E6">12342 13712 27650,'-22'34'-487,"0"1"0,-6 7-3639,11-7 1,1-1 4125,0-3 0,2-5 0,4-12 0</inkml:trace>
  <inkml:trace contextRef="#ctx0" brushRef="#br3" timeOffset="1.06217E6">12976 13449 25298,'-1'-29'644,"-9"12"-616,-6 28 17,-18 18 6,-3 8-32,8-4 1,0 3-18,8-11 1,2 2-3,-5 18 0,4-2-11,10-6 0,3 25 28,18-32 16,13 1 23,14-14 0,-6-15 0,1-4-11,15-5 19,-13-3 1,-1-5 120,7-15-20,-14 1 0,0-2-70,-7 2 1,-1-2-694,1-7 1,-3 0 715,1-12 139,-5-3 35,-10 11-225,-4 10 62,-13-7-107,-5 25-16,-14-3-12,5 11 1402,-16 4-1413,3 9 6,-14 5-48,21 1 0,0 2-170,-20 16-304,4 1-525,19 5-2135,20-1 2367,13 14 1,-1-22 0,10-3 0</inkml:trace>
  <inkml:trace contextRef="#ctx0" brushRef="#br3" timeOffset="1.06241E6">13709 13800 26390,'-12'46'146,"-8"2"-1227,-13 3-2514,0-6 3595,10-16 0,1-3 0,2-4 0,1 0 0</inkml:trace>
  <inkml:trace contextRef="#ctx0" brushRef="#br3" timeOffset="1.06296E6">14397 13509 23052,'2'-60'1047,"0"0"1,0 6-1,1 7-526,2 7-112,0 10-135,-2 12-128,0 8-112,-2 7-102,0 4 52,-1 7 38,3 12-16,0 16 16,0 16-31,-2-20 1,-1 1-34,-3 5 0,-2 0-199,-2 4 1,0 0-1754,-3 12 0,0-1-1469,4-16 0,0-2 3463,0 9 0,3-6 0,3-16 0,0-2 0</inkml:trace>
  <inkml:trace contextRef="#ctx0" brushRef="#br3" timeOffset="1.06317E6">15048 13654 25881,'-16'31'-204,"-1"1"0,2 0 1,2 0-4713,4 1 1,3-1 2536,-3 9 1,2-3 0,6-32 0</inkml:trace>
  <inkml:trace contextRef="#ctx0" brushRef="#br3" timeOffset="1.06387E6">15734 13370 14807,'1'4'6144,"0"0"-2688,-1-4-3125,3 4-62,-3-2-29,3 3-32,-3-4-23,-3 1-39,-5 1-12,-7 3 6,-9 0 50,-2-2 135,0-2 6,7-4-79,5-8-84,3-8-40,4-10-16,2-3-56,7 0-16,6 5-40,12 3-12,-2 11 29,16 1-22,-11 9-1,34 8-33,-13 9-6,-9 3 0,-1 2 6,3 11-79,-4 23-10,-33-9-119,-9-11 0,-4 0 213,0-6 1,-4 2-711,-11 3 1,-6 2 0,-1-2 723,-4 3 1,-2-2 19,4-2 0,-3 1 0,3-4-82,-4-1 0,3-4 199,-18 4 79,19-20 34,16-22 163,11-5-359,6-5 2094,11-2-2100,5 7 299,12 0-350,22 8-3369,7 8 3381,6 6-28,-21 2 0,2 2-502,-3 0 0,1 1-282,11 3 0,2 1-3006,0 1 1,-1 1 3828,-7-3 0,-4 0 0,11 4 0,-25-7 0</inkml:trace>
  <inkml:trace contextRef="#ctx0" brushRef="#br3" timeOffset="1.06411E6">16420 13173 27975,'-3'-28'28,"13"26"-20,15 42 1,2 19-9,-8-21 0,-1 1-565,-2 3 0,-1 4 0,-4-2 201,-6 9 0,-6 0-1381,-5-7 1,-2 3 0,-4-1 1744,0-5 0,-3 0 0,0-4 0,-4 4 0,0-6 0,-9 7 0</inkml:trace>
  <inkml:trace contextRef="#ctx0" brushRef="#br3" timeOffset="1.36912E6">6685 14476 22207,'20'-34'1321,"-6"9"-1259,-17 25-101,-9 0-45,-12 1 33,-32 5 46,11-1-4,-2 2 1,2 1-3,5-1 11,6 0 0,1 0 22,4-3 28,0 1 18,12-2-57,10-2-17,4 1-72,3-1 33,0 3 84,-3 12-16,-2 8 16,-3 15-22,1-5 16,-2 16-3391,-1 11 3363,3-10 1,3-16 0,1 0-529,1 19 534,2-11-11,4 13 0,2-32 78,23 23 57,-2-24 10,23 11-106,1-23-145,-5-5-572,-12-7 1,1-2 259,2-3 0,-2 0 0,13-2 0,-2-3 0</inkml:trace>
  <inkml:trace contextRef="#ctx0" brushRef="#br3" timeOffset="1.37049E6">7480 14772 22151,'8'-15'67,"-2"3"-157,-6 13 320,-6 7 16,-5 1-139,-2 3 55,-14 2 202,-10-3 73,1-2 56,-2-6-101,16-13-135,7-13-184,7-2 56,8-31-101,5 25 5,5-2 1,3 2 22,9 3-56,14-4-6,-10 20 18,27 10-35,-10 12 20,-10-1 1,-2 2-4,11 12-31,-14 0 1,-4 4-53,-3 15 24,-7-10 1,-7 2-151,-12-2 1,-8 0 155,-5 3 0,-7 1 20,-2-4 0,-6 1 0,2-3-355,-3 2 0,1-1 391,-9 5 0,-1-4 45,9-12 0,3-4 176,-14 4 107,-9 0 23,34-19-40,11-5 208,6-5-410,3-2 724,4-1-807,8-1-40,12-1 6,16 1 11,0 2-56,2 4 0,4 1-118,-9 2 0,1 0-1003,19-1 0,2 0-38,-10 2 0,0 1-2673,0 0 1,-1 0 3296,-7 1 0,-4 1 1,10-1-1,-22 0 0</inkml:trace>
  <inkml:trace contextRef="#ctx0" brushRef="#br3" timeOffset="1.37067E6">8293 14924 18151,'5'-5'5825,"0"1"-5293,-5 4-61,0 0-460,-14 10-6,5 3-33,-13 14-201,9 1-152,4-2-4004,1 17 4385,5-10 0,0-1 0,3-14 0</inkml:trace>
  <inkml:trace contextRef="#ctx0" brushRef="#br3" timeOffset="1.37112E6">8732 14804 19384,'2'-4'5371,"-1"1"-3131,-1 3-2217,8-32-68,-8 27 22,2-17 35,-13 42-12,-5 11-40,-2 6 18,3 4 22,6-3-56,6-4-28,7-6 17,6-8 44,9-8 18,10-9-1,13-11 40,10-9-18,-23 4 1,1-3 5,0-2 1,0-2 30,0-1 1,0-1-1,-1-1 0,-2 1 20,-1 1 0,-2 1 173,15-14 56,-13 11-178,-12 10 38,-8 7-156,-5 6-46,-1 0-49,-2 14 139,0-2-44,-5 22-6,1-1-28,-3 13-179,1 7-684,4 2-1868,3-19 1,2-1 2758,5 16 0,-1-9 0,-1-26 0</inkml:trace>
  <inkml:trace contextRef="#ctx0" brushRef="#br3" timeOffset="1.37132E6">9715 15035 26390,'-47'37'-263,"8"-1"-773,31-9-1989,5 1 3025,10 2 0,-5-14 0,5-3 0</inkml:trace>
  <inkml:trace contextRef="#ctx0" brushRef="#br3" timeOffset="1.37188E6">10644 14745 20319,'1'-3'4884,"-1"1"-3646,0 2-1193,-33-32-29,6 23-8,-7-9 1,-3 3-9,-12 13 6,0 1 39,6 1-34,13 0-22,-2 0-1,7 2-27,7 2 22,2 5 23,0 3-12,-1 6-5,-1 6 0,0 4 22,3 4-16,4-2-18,4-2 18,5-4 5,1-8 33,2-5 68,0-7 5,0-2 174,1-2 90,-1 0-6,2-1-129,4-3-201,4-3-23,3 0 0,8-2-5,3 5-1,9 1-16,11 8 17,-14 0-23,15 16 11,-28-9-22,13 15-22,-16-9-6,-2 15 0,-8-3-50,-13 8 22,-3-13-202,-14 5-257,-1-11-1687,-17-1 181,14-8 1201,-6-10 0,25-1 0,1-2 0</inkml:trace>
  <inkml:trace contextRef="#ctx0" brushRef="#br3" timeOffset="1.37232E6">11464 15041 22015,'-3'-1'3440,"0"0"-1788,3 1-1545,-21-36-4101,16 17 4061,-16-22 988,21 22-1004,0 11 55,-2-6-83,2 8 21,-1-1-32,1 5 3234,0 1-3347,-1 4 68,-1 2 33,-6 19-6,-3 6-39,-10 20 6,1-9-395,-1-6 0,-3 0-1440,6-9 0,-1-1 1874,-5 9 0,0-3 0,-1 1 0,12-15 0</inkml:trace>
  <inkml:trace contextRef="#ctx0" brushRef="#br3" timeOffset="1.37307E6">11923 14727 25203,'-9'-48'222,"0"0"0,2 5 1,4 5-151,12 7-44,9 7-22,0 6 39,31 2-45,-23 11-6,34 5-16,-21 14 16,1 3-5,10 17-17,-24-12 0,-2 3-23,-1-1 1,-1 2-20,0 3 0,-5 2-8,-5 15 55,-12-12 29,-16 1 50,-17-9 17,-2-4 95,-7-5 73,13-12 22,5-7 45,7-5-174,5-1 253,5-6-214,4 7-117,2-3-50,4 5-62,8 2 22,13 1 34,16 5-33,14 9-242,4 9 264,-29-7 0,-2 2-17,12 11-40,0 20 24,-25-13 4,-2 15 24,-17-20-85,-26 9-353,-3-16-280,6-6 0,-1-2-3830,-24 3 3736,8-6 0,17-6 1,14-4-1</inkml:trace>
  <inkml:trace contextRef="#ctx0" brushRef="#br3" timeOffset="1.37332E6">12982 14979 27163,'-2'40'-95,"-2"4"-459,-8 5-1793,4 4 2347,2 4 0,4-25 0,2-6 0</inkml:trace>
  <inkml:trace contextRef="#ctx0" brushRef="#br3" timeOffset="1.37357E6">13752 14656 24374,'0'-3'2560,"0"0"-2308,0 3-247,0 17-27,0 14 5,0 26-87,0-21 1,0 1-825,0 4 1,0 1-1238,-1 1 0,-1 0 2165,0-5 0,0-2 0,-1 8 0,-1-21 0</inkml:trace>
  <inkml:trace contextRef="#ctx0" brushRef="#br3" timeOffset="1.37401E6">14259 14559 18453,'-2'-3'5344,"0"1"-4062,2 2-1265,35-19 28,6 13-28,5-5 0,3 1-23,13 7-289,-19 1 1,0 1 300,5-1-216,7 0 210,-17 1 28,4 4-34,-19 4 0,8 7 40,-9 15-17,-9-5 603,-1 23-575,-8 10-40,-3-25 1,0 0-1,-2 0 1,0 1 8,-1 0 0,0 1-2,-3 25 102,2-22 1,1 1-115,1 8 0,-1-1-28,0 15-257,-2-19 1,-5-2-91,-21 9-247,4-20 1,-6-2 621,-15-2 0,0-5 0,-7 4 0,-5-9 0</inkml:trace>
  <inkml:trace contextRef="#ctx0" brushRef="#br4" timeOffset="1.37903E6">2883 15898 23859,'10'-9'-185,"22"-5"36,6 3 1,6 0-905,5-1 0,3 1 534,2 0 1,0 2-440,-2 2 1,-2 1-573,-6 2 1,-5 3-2570,13 9-2397,-35 11 6496,-42 16 0,-1-11 0,-6-1-224,-9 5 0,-4 0 224,-5 2 0,-1 1 2585,0-1 0,0 0-463,3-1 1,3-2-1414,11-7 0,2-1 489,-2 2 1,3-2-393,7-3-184,-3 1 565,31-16-1047,20-12-341,22-10 7,-12 4 1,2-1-496,6-5 0,2-1 521,2-3 0,0-2 78,-1 0 1,-2-2 89,-3 0 0,-3-2 142,-6 2 1,-4-2 389,-8 3 0,-4-1 106,-3-25 213,-23 12 259,-10 12-52,-4 12-263,5 10 823,8 5-1287,7 4-33,2 1-270,3 4 33,1 8 35,7 15-91,1 3-14,7 3 1,2 3 0,-3-8 0,1 1-271,6 13 0,0 3-609,-6-6 0,-2 1 888,-5 5 0,-2-2 0,1 5 0,-8-3 0</inkml:trace>
  <inkml:trace contextRef="#ctx0" brushRef="#br4" timeOffset="1.38219E6">4966 16264 18982,'20'-41'798,"-1"-1"0,1 1 1,4-8-1,-4 6-479,-10 0 795,-10 8-762,-8 8-32,-15-9-309,-11 22-28,-5 5 23,-19 21 2,28 0 1,-1 2-799,-9 6 1,-1 4 789,-1 4 0,1 1-14,1 3 0,1 1-69,5-1 0,2 2 41,6-5 0,3 1-64,-5 19 55,18-13 85,22-15 33,18-12 11,23-19-42,-19-1 1,2-3-473,6-8 1,-1-3 530,2-5 0,-1-3 48,-1-4 0,-3-3-17,-2-4 0,-4-2-31,-3-2 1,-4-3-7,-4-1 1,-2 0 2,-4 1 1,-2 1 550,-3 4 1,-1 2-499,-4 8 1,0 2 401,0-13-334,-7 21-224,1 15-90,-2 9 1149,0 11-1082,-3 19 37,0 6 0,-1 5-3,0 3 0,1 1-87,-2 4 1,1 1 83,1 3 0,2 0-17,1-11 1,2 0 8,0 8 0,2-1-12,3-5 1,2-3-1,1-7 1,3-2 16,16 15 1,5-18 33,7-15-6,5-20 1,5-16 7,-23 3 1,0-3 0,-1-3 0,-1-3-157,-2-1 0,-1-1 199,-3 2 0,-2 0 134,8-22 653,-9 13-725,-7 19-74,-5 9-49,-2 10-80,0 2-4,-1 9 466,1 9-405,1 14 73,2-2-146,3 13 16,0-16-486,13 28-482,0-18-1417,11 11 1605,13-16 0,-21-17 0,5-4 0</inkml:trace>
  <inkml:trace contextRef="#ctx0" brushRef="#br4" timeOffset="1.38238E6">5671 15734 21344,'-20'-11'-6492,"11"9"5473,26 21 1,-4-5 0,-4-6 0</inkml:trace>
  <inkml:trace contextRef="#ctx0" brushRef="#br4" timeOffset="1.38271E6">6095 15809 24083,'-6'32'-60,"0"0"0,-1 6 0,4-3-29,5-1-107,5 26 22,9-9 146,1-4 34,1-10 106,-1-22 84,0-13 112,8-13-2871,14-23 2899,-11 4-28,-7 3 0,-2-2-1983,4-22 1799,-3 9-29,-2-10-347,-10 22-992,0 5-2217,1 7 4028,4 13 0,-7 4 0,3 1 0</inkml:trace>
  <inkml:trace contextRef="#ctx0" brushRef="#br4" timeOffset="1.38294E6">6774 16045 27785,'5'-37'45,"-2"11"-40,-6 39-27,-2 12-101,-1 10-157,1 8-448,1 3-1037,2 1 18,2-14 1747,3 4 0,-2-25 0,1 3 0</inkml:trace>
  <inkml:trace contextRef="#ctx0" brushRef="#br4" timeOffset="1.38313E6">7074 15842 25365,'-25'-25'-969,"-1"0"0,-14-7-2582,42 55 3551,12 11 0,-7-13 0,6-1 0</inkml:trace>
  <inkml:trace contextRef="#ctx0" brushRef="#br4" timeOffset="1.38396E6">7619 16024 25965,'-61'-12'218,"0"0"1,0 4-1,6 8-199,21 11 1,3 5-568,-15 10 1,3 3 514,-4 11 7,17-13 1,4 1 392,7 10-378,20-8 197,16-7-130,16-10-22,12-8 0,9-16-15,-24 2 1,0-4 16,1-4 1,-1-3-221,0-4 0,-2-1 304,-1-5 1,-1-1 10,-2-4 1,-1-2-20,-2-2 0,-2 0 3,0 1 0,-2 0 19,-1 5 1,-2 2-12,5-10 752,-3 6-875,-12 24 0,1-2 0,-5 12 0,0 1 0,-2 2 556,0 8-556,-3 17 0,-1 20 0,2-15 0,1 3-326,-1 5 0,1 1 272,0-7 1,2 1-345,0 16 1,5-1-147,3-19 1,3-1-236,5 10 1,5-3-1182,32-3 1047,-21-23 0,1-7 361,1-5 1,1-5 565,1-4 0,-1-2 238,19-12 383,-16 2 1,-1-2 367,10-11-533,-16 10 1,0 0 481,7-11 1,-12 9-186,-11 13-252,-10 8-369,-5 5 681,-9 4-776,-6 6 181,-8 5-227,2 8-5,5 5 0,6 1-22,6 2 16,10-4 12,8-4-29,5-9-16,28-5 34,3-21-1,2 3 28,1-21 6,-31 13 157,10-22 17,-18 13 11,1-11-1,-14 15-72,-7 6-95,-6 8 28,-11 5-28,-8 13-17,-8 9-17,-3 14-5,2 10-1,5 7-55,10 4-129,10 2-348,14 1-4399,17-2-2176,16-6 7102,5-13 0,-10-15 0,-11-12 0</inkml:trace>
  <inkml:trace contextRef="#ctx0" brushRef="#br4" timeOffset="1.38443E6">9456 15709 26911,'-28'38'246,"-1"-1"1,0 1-1,-9 13 1,-1 2-1,5-6-218,11-14 0,1-1-730,-6 9 1,-3 6-1,3-4 677,2 3 0,1-1-101,-2 10 0,2 3-479,6-5 0,8 0-4311,16 3 1,7-3 3154,-6-20 0,3-3 1,25 22-1,-26-43 0</inkml:trace>
  <inkml:trace contextRef="#ctx0" brushRef="#br4" timeOffset="1.38729E6">10259 16392 20464,'9'-58'1032,"0"0"1,0 5 0,-4 4-288,-6 0-398,-2 15 381,-7 5-610,3 19-17,-15-2-124,-2 18 7,-18 9-1,-9 17-432,21-10 0,1 3 437,-2 3 1,0 1-3,2 2 0,1 1-9,3-1 1,3 0-29,-8 25-21,15-12 60,14-12 29,5-14 96,19-9-7,6-15-5,20-12 45,3-16-258,-8-1 199,-20 11 0,0-3 55,-5 0 1,-1-1 14,2-4 0,-2 0-39,8-19 997,-13 12-930,-10 28-96,-1 2-83,-2 7-141,0 3-16,-2 4 326,-2 11-170,0 2 1,-3 21-23,-1 16 0,3 4 0,4-24 1,4 0 4,10 17 12,3-13 17,18-4 17,20-18 5,7-7-14,-22-12 0,0-5-3,-5-4 1,-2-4-488,-2-5 1,-3-2 503,14-14-332,-20 4 1,-3 1 348,-3-3-45,-2-2 0,-4-1 90,-5-3 5,0-15-83,-6 25 66,-4-5-38,2 18 894,-1-4-894,3 14 734,2 3-796,0 3 147,3 1-164,6 0 23,10 0-23,9 2 11,5 4-22,1 6-23,-1 5 45,-2 5 6,-3 4 6,-3 5 21,-6 5-38,-4 4-6,-5 1 39,-3-8-16,-1 4-12,3-1-11,2-1 28,5-1 39,1-16-17,4-8-16,8-8-34,6-10 17,4-10 11,-1-9 11,-5-8 28,-7-5-33,-9-2 5,-7 0 51,-6 3-46,-5 10-4,-8-7 10,-1 13 12,-3-7-18,4 11 7,5 4 10,1 4-38,3 4-12,0 1 17,7 3-39,8 2 11,14-1 22,11 3-39,12 3 34,6 0 0,-10 2 8,-5-4 0,0 0 3,-4-1 3,-1 0 0,-2 0 19,-10-1-61,-1 3-17,-11 3 51,-8 3-1,-3 4 12,-3 1-1,2 4 18,-2 2 10,0 3-33,0 3 11,0 6-22,0 5-6,0-4-55,0 26-455,0-9-1467,0-13 1,0 1 1993,0 20 0,0-22 0,0-16 0</inkml:trace>
  <inkml:trace contextRef="#ctx0" brushRef="#br4" timeOffset="1.38746E6">12214 16536 22845,'8'-4'2756,"-2"0"-2443,-6 4-100,0 0-510,-30 82-9513,2-26 9810,3 2 0,0-3 0,1-13 0,10-20 0</inkml:trace>
  <inkml:trace contextRef="#ctx0" brushRef="#br4" timeOffset="1.40458E6">12787 16145 24536,'-7'-40'343,"0"1"1,1 1 0,4 7-277,8 13 34,14-7-56,1 12-39,15-3-6,3 10-12,-6 8-55,19 12 0,-19 5 17,7 5-158,-10 16 129,-19-8 35,-4 18 38,-21-7 51,-12 1-12,1-11 130,-19 7 56,16-22 72,-11 4 34,15-16-23,7-7-11,5-4-89,5-5-84,3-3-57,4 0-66,10-1-12,8 1 17,12 4 0,10 8-23,4 10 7,6 8 4,0 11-49,-3 8 22,-15-4-17,-16-4 0,-5 3-28,-7 11 56,-13 19 11,-20-19-65,-1-21 1,-2-3-397,-16 3 251,12-11 0,-1-4-911,-10-10-1981,-7-9-6712,13-9 7668,16 2 0,14 5 0,9 11 0</inkml:trace>
  <inkml:trace contextRef="#ctx0" brushRef="#br4" timeOffset="1.40485E6">13732 16446 27970,'9'38'-301,"0"0"1,-5 0-1,-6-1-9530,-24 21 8258,0-16 0,6-12 0,13-21 0</inkml:trace>
  <inkml:trace contextRef="#ctx0" brushRef="#br4" timeOffset="1.40702E6">14239 16264 15903,'17'-50'1172,"-1"0"1,-1 5 0,-1 4 1503,2 5-2216,-5 12 638,-5 12-1003,-3 8 378,-3 6-440,-1 6 1541,0 4-1490,-8 33-33,-3 1-51,3-10 0,0 2-11,-6 15 2,6-14 1,2-1 30,0 10-22,1 15 17,10-27-6,5-13 51,8-12 44,10-11 6,12-15-17,10-15-47,-21 10 0,1-2 13,-1-4 1,-1 0-241,0 0 1,-1-1 214,-3 2 1,-1-1 52,16-18-61,-12 14 28,0 4-39,-17 18-17,1-1-11,-9 11 5,0 8 23,1 10 486,0 13-498,-2 10-5,-2-4-51,-2-4 1,-1 2-398,-4 17-418,4-14 0,0-1-2887,1 21 2942,10-9 0,-4-23 1,5-10-1</inkml:trace>
  <inkml:trace contextRef="#ctx0" brushRef="#br4" timeOffset="1.40726E6">15146 16026 23819,'1'-47'1256,"0"-1"1,-1 6 0,0 5-686,1 7-257,-1 14-202,0 11-90,0 5-5,0 11 29,4 16-53,4 22-2,-2-14 1,1 1-396,2 7 1,1 3 400,-1 3 0,-1 3-50,0 5 0,-3 0-31,-1-11 0,-4 2-700,-7 3 0,-7 4 0,-3-3 784,-3-8 0,-3-2 0,1 0 0,-3 16 0,-1-4 0,-1-17 0,1-1 0</inkml:trace>
  <inkml:trace contextRef="#ctx0" brushRef="#br4" timeOffset="1.43202E6">12731 16881 24575,'15'0'0,"4"0"0,4 0 0,5 0 0,1 0 0,7 0 0,4 0 0,8 0 0,4 0 0,-12 0 0,1 0 0,-2 0 0,-1 0 0,10 0 0,-15 0 0,4 0 0,-15 0 0,-4 0 0,-12 0 0,-11 1 0,-10 3 0,-26 5 0,9-1 0,-12 2 0,15-4 0,2-3 0,-4 0 0,1-3 0,1 2 0,1 0 0,1 0 0,-7 2 0,-4-2 0,-8 1 0,0-1 0,-10-2 0,1 0 0,0 0 0,17 0 0,1 0 0,-8 0 0,-18 0 0,29 0 0,0 0 0,5 0 0,4 0 0,5 0 0,7-1 0,3 0 0,4-2 0,4 0 0,0 2 0,3-1 0</inkml:trace>
  <inkml:trace contextRef="#ctx0" brushRef="#br4" timeOffset="1.44934E6">5416 17451 13700,'3'-6'8004,"-2"0"-6493,-1 6-396,20-62-568,-15 46-536,5-20 1,-1 11 173,-9 31-135,0 11 477,1 2-482,-1 20-11,-6 13-34,-5 8-225,2-23 1,-2 0 196,-10 22 39,1-8-5,8-18 39,4-9 61,6-17 510,3-3-235,6-13-247,8-11 421,8-13-437,6-13-68,4-7-177,-17 26 0,2 0 206,18-24-12,-1 9-39,-2 12-17,0 10-11,-12 11-34,7 12-5,-9 10 17,8 11-51,-2 11 372,-7-3-333,-1 11 57,-6 1-29,0-2-27,-1-1 21,-3-21 7,-1-10 5,1-5 17,8-12 27,3-6 18,10-11 11,-1-7-23,1-3 1,-4 3 38,-5 5-66,-9 13 16,-3 6-67,-7 6 45,0 3 16,5 5-16,1 5 5,6 7-27,3 2-29,2 3-11,6-1 17,7-3-5,9-4-12,5-8 51,-7-7 78,13-14-51,-21-4 51,10-10 67,-15 1 40,-7 1 27,-4 5 23,-6 7-178,-3 5-63,-3 5 0,-1 2 0,0 7 0,0 4 0,0 3 0,5 16-141,2-7-391,3 12-740,1-10-2878,1-2 4150,-3-7 0,-2-6 0,-4-6 0</inkml:trace>
  <inkml:trace contextRef="#ctx0" brushRef="#br4" timeOffset="1.44955E6">6720 17232 27023,'-11'-9'-1921,"7"10"-633,14 22-7277,7 9 9785,0-2 0,-5-10 0,-6-9 0</inkml:trace>
  <inkml:trace contextRef="#ctx0" brushRef="#br4" timeOffset="1.45003E6">7469 17437 20604,'1'-4'4268,"-1"1"-3186,0 3-830,-86-4-1887,30 12 1670,15-6 1,-5 1-1,4 2-21,4 7 0,3 3-17,3 1 0,2 0 566,-19 17-597,17-1 12,15 0 33,11-12 336,16 1-246,15-12-28,22-2-37,-15-9 1,1-2-383,4-2 1,0-2 356,1-4 1,-1-3 27,-3-1 0,-1-3 395,-4-1 0,-1-2-333,-3-2 0,-1-3 22,-3-2 0,-1-3 0,-1-5 1,-2-2 16,-1-3 0,-1-1-354,-2 0 0,-1 1 402,-2 6 0,-2 2-188,2-11 0,-5 24 712,-5 13-712,-3 7 113,0 5-113,-5 8 834,-2 16-834,-2 19 0,5-16 0,1 3-215,1 5 0,1 1 215,1 2 0,1 0-326,3 1 0,2 1-3,2-2 1,4 0-750,2-2 0,4-1 1078,6-3 0,1-3 0,1 4 0,3-12 0</inkml:trace>
  <inkml:trace contextRef="#ctx0" brushRef="#br4" timeOffset="1.4503E6">8051 17301 23696,'-3'0'2851,"0"0"-2000,3 0-895,16-3-96,14-2-252,26-3-3,-20 3 0,1 0-261,2 0 1,0 1-566,-2 0 0,0 1-6800,26 2 8021,-18 4 0,-20 0 0,-14 1 0</inkml:trace>
  <inkml:trace contextRef="#ctx0" brushRef="#br4" timeOffset="1.45047E6">8278 17534 20341,'-7'2'5786,"2"1"-5013,5-3 649,0 0-1203,-25 16-230,27-15-191,1 7-610,47-22-2641,-14 4 0,2 0 2774,-2 1 1,-2 1 0,12-4-1,-20 5 1</inkml:trace>
  <inkml:trace contextRef="#ctx0" brushRef="#br4" timeOffset="1.45592E6">9605 17361 19008,'0'-3'3378,"0"1"-2118,0 2-1070,26-64-134,-7 41-42,-2-13 0,3 3 3,28 17-17,-4 10-2143,-10 2 1,0 1 2075,12 7 354,-14 5 1,-3 4-546,4 15 135,3 6-11,-23 9 156,-24 3 6,1-8 47,-8-9 1,-3-3 159,-7-1 1,-5 5 3784,8-13-3264,11-9 205,-2-2-597,8-7-128,4-2-91,3 0-122,1 1-46,0 2-50,9 1 73,11 8-11,18 7-17,12 10 11,-22-11 1,1 1-26,1 2 0,-1 1 16,-2 0 1,-2 1 3,16 20-1,-18 0 18,-21-1-12,-13-10 11,-14-6 1,-4-4-85,-8 3-1106,-12-2 0,-4-3 1196,17-10 0,2-3 0,1 3 0,2-1 0,-9-6 0</inkml:trace>
  <inkml:trace contextRef="#ctx0" brushRef="#br0" timeOffset="1.51797E6">8052 18691 8741,'1'-7'4515,"-1"1"-2572,0 6 1777,0 0-2382,2-63-705,-3 43-96,1-16 1,-3 2 185,-6 23-308,-15 1-331,-6 6-45,-4 6 17,-14 10 0,4 9-54,16-5 1,0 3-28,1 2 0,2 1 53,-18 25 8,24-20 1,2-1-60,-4 10 51,3 10-22,13-16-28,0 5 89,15-3-22,-2-14 307,30-6-156,-16-15 124,31-12-315,-27-2 1,0-6-363,4-10 0,3-6 0,-3-1 516,2-7 1,-3-2-112,-5 9 1,0-3 0,-6 4 12,-8 3 1,-4 2 53,0 0 1,-1 0-206,0-1 1,0 0 221,1-4 0,1 1 159,2-22-11,-1 25-263,-5 19-29,-2 12 1296,-1 10-1273,0 15 469,0 1-533,1 10 0,0 3 25,-1 4-11,1 3 0,0 3-194,-1-12 0,0 1 191,0 16 0,0 0 28,2-11 0,0-1-11,1 1 0,0-4 14,5 0 112,2-12 111,0-12-240,11-3-33,-3-7 10,26-20 107,-13-6-22,7-9 39,-9-9-2983,-2-6 2983,-6 10 106,3-12 17,-13 28 11,-2 1-50,-5 10-101,-3 7-95,-1 6 16,0 6 3432,-1 10-3420,0 1-51,-2 26-39,1-6-5,0 5-600,8 7-700,5-20-173,3 4 1579,9-12 0,-14-15 0,4 0 0</inkml:trace>
  <inkml:trace contextRef="#ctx0" brushRef="#br0" timeOffset="1.51819E6">8594 18197 25057,'-26'1'-4050,"12"6"-3875,25 18 582,2-5 6280,1-1 0,-9-13 1,-3-3-1</inkml:trace>
  <inkml:trace contextRef="#ctx0" brushRef="#br0" timeOffset="1.51915E6">5928 18508 20397,'7'-15'-179,"21"2"72,8 7 1,6 3-65,0-1 1,1 2-734,-2 2 1,-2 3 359,22 6 622,-27 11-195,-21 0-191,-45 31 190,-11-8-104,9-12 1,-1-1 319,4-6 0,1-2-62,2-2 1,0-1 127,-19 16-2,4-5 422,11-6-651,12-10 174,11-8 168,15-5 786,10-6-1021,23-9-49,-7-2 1,3 0 2,-4 0 1,2 0 133,19-13 1,-2-2 28,-21 11 0,-3-1 41,7-5 1,-4-2 193,-9-11-61,-17 0 30,-15 2-98,-7 1-100,-1 9 520,-4-6-105,11 15-21,-2-4-12,9 12-465,4 7-78,1 1 24,1 2 872,6 6-736,10 8 28,17 11 13,17 11-571,-20-15 1,0 2 350,2 3 1,-3 1-105,-3 1 1,-5 2-355,-5 1 0,-4-1-831,0 18 1417,-17-7 0,-3-2 0,4-14 0,-12 26 0</inkml:trace>
  <inkml:trace contextRef="#ctx0" brushRef="#br0" timeOffset="1.51998E6">8710 18666 24575,'-5'-29'152,"2"6"-276,3 24 102,0 1-40,12 13-10,1 4 38,10 14 202,-3-1 73,-2-3-264,-3-4 57,6-2-17,-7-9 89,8-2 90,-6-12-185,10-14 57,4-13 307,-2-13-55,-3-7-46,-8 2-56,-5 4-100,-1 5-23,-4 9-117,-2 10-169,-1 8-184,-3 6-443,5 6-980,5 5-2486,6 8 4284,6 8 0,-10-10 0,-2 1 0</inkml:trace>
  <inkml:trace contextRef="#ctx0" brushRef="#br0" timeOffset="1.5202E6">9395 18528 19546,'0'-4'5690,"0"0"-4306,0 4-1390,3-12 29,-3 14-62,2 10 16,-3 20-150,1 18-432,0-6-2862,6 3-6364,1-10 9731,4-6 1,-4-17 0,-3-7 0</inkml:trace>
  <inkml:trace contextRef="#ctx0" brushRef="#br0" timeOffset="1.52037E6">9668 18353 16426,'-3'-3'6010,"0"0"-6912,3 3-1024,-56 14-3973,42 4 5899,-43 8 0,57-10 0,0-7 0</inkml:trace>
  <inkml:trace contextRef="#ctx0" brushRef="#br0" timeOffset="1.52091E6">10149 18463 21047,'9'-6'2649,"-1"1"-2302,-8 5 678,0 0-890,-61 29-40,23-8-67,-5 2 0,-1 2-1704,16-5 0,4-1 1681,-10 10 1,5 1-91,16-7 35,7-6 11,2 5 33,12-10 28,8-5 34,15-5 46,12-10 43,8-6 12,-1-9 3442,-4-9-3414,-20 7 0,-3-1-28,8-14-9,-10 7 1,-1-2 136,2-19-145,-8 20 0,-1-2 53,1-3 1,-2 0 136,5-15-33,-3 9-185,-11 30 17,-1 10-135,-3 6 6,0 4 22,-3 14-10,0 0-7,-2 21-27,0 11-1,1-8-19,3-3 0,0 1-126,5 11 6,1 10-969,11-6-84,5-15-998,14 3-2313,9-15 4526,14-19 0,-24-6 0,-2-9 0</inkml:trace>
  <inkml:trace contextRef="#ctx0" brushRef="#br0" timeOffset="1.52128E6">10822 18459 10748,'5'-5'9830,"-2"1"-7528,-3 4 1468,0 0-3538,-25-12-181,10 15 70,-27 1-59,17 22 41,0 7-97,8 4-6,9-10-23,9-5-21,18-11 66,-2-7 0,23-5 34,-4-12 31,-7-2 0,-1-3-48,10-9 64,-11-1 1,-4-2 120,-5-5-89,2-7 134,-16 2-169,-11 19-83,-10-4-17,-2 16 28,-16 8 23,-14 22-63,9-4 9,5 10 1,3 5-43,-3 15 39,14-19 1,2 2-26,4 3 0,3 0 20,0 17-160,7-17 0,4 1-411,4 8-1950,13-11 1,4-3-4818,7-2 7349,0-3 0,-1-4 0,-8-7 0,2-2 0</inkml:trace>
  <inkml:trace contextRef="#ctx0" brushRef="#br0" timeOffset="1.52177E6">11747 18273 19081,'8'-50'2302,"-1"-1"0,0 2 0,-3 12-1663,-6 26-449,-1 0 96,-1 11-225,-2 7-33,-2 3 118,-23 36-107,12-19 0,0 2-319,-4 4 1,-2 5 284,-1 1 1,-2 5 0,1-3-449,1 3 0,0 0 474,2-4 1,0 3 0,2-3-586,3 5 1,5-5 396,0 17-101,12-23 1,7-1-729,15-3 0,6-2-374,16 19 1360,12-21 0,0-7 0,-17-10 0,23-1 0</inkml:trace>
  <inkml:trace contextRef="#ctx0" brushRef="#br0" timeOffset="1.52331E6">12593 18617 20089,'6'-53'1292,"-1"0"0,0 5 0,-3 6-760,-9 8-263,-4 12-191,-32 19-72,14 10 2,-3 4 1,-1 5-54,5 5 0,1 4-320,-1 0 0,2 2 331,-4 7 1,4 0-23,8-4 0,4-1 96,-5 24-1,10-10 225,13-12-164,2-13-128,33-5-50,11-13 97,-14-4 1,2-3-102,-1-4 1,-3-4 201,-4-4 1,-3-2 137,14-24 0,-14-4-68,-11-3-66,-6 1-29,-4 4 494,-3 9-510,-1 13 13,-1 11-64,-1 9-84,-1 5-16,-2 5 399,-3 9-361,-7 14-28,-4 11 18,-2 12 21,3 3 1,6-2-12,9-13-22,18 3 90,10-21-40,23 1-5,9-17-275,-25-7 1,0-3 327,0-2 0,-1-1-52,-2-3 0,0-2 66,22-17 22,-8-7-422,-7-6 417,-10-5 33,-5 1-16,-6 2 5,-5 7 649,-5 8-542,-4 8-141,-3 9 135,0 6-185,0 5 478,0 0-467,6 0-44,8-1-6,12-1 39,-1 2-45,21 11-5,-16 3 5,9 15-44,-16 4 33,-8 4-11,-6 2 28,-3-2 17,0 1-28,0-1 56,4-3-6,3-4-11,3-5-34,3-6-61,10-6 89,-8-6-16,13-4 5,-9-11 56,8-9-16,1-13 22,0-11-6,-10 6 67,4-16 6,-17 24-28,1-10-22,-12 17-34,-4 6 11,-2 4 11,0 4-38,2 5 116,2-1-128,5-1-16,2-1 27,10-3-22,7 1 39,12-1-40,7 4 1,5 2 56,2 6-84,-3 5-6,-3 8 39,-7 11-61,-6 6 22,-8 8 6,-9 4-129,-6 3-465,-5 2-2050,-1 0 2683,2-2 0,-2-22 0,2-6 0</inkml:trace>
  <inkml:trace contextRef="#ctx0" brushRef="#br0" timeOffset="1.5235E6">14665 18531 27072,'-31'54'-592,"-1"0"0,4-5 0,4-5 414,4-1 1,10-20 0,5-10 0</inkml:trace>
  <inkml:trace contextRef="#ctx0" brushRef="#br0" timeOffset="1.52435E6">14886 18489 23881,'10'-55'347,"1"0"0,-1 4 1,6 8-259,23 14-38,12 2-35,-20 15 1,2 3-397,2 1 1,2 3 365,1 4 0,1 4-1969,6 7 1,-1 3 1910,15 7-1,-23 0 0,-4 3 777,-8 9-850,-4 12 84,-26 2 23,-19 1 39,-14-1 39,14-23 1,0-1 55,-9 6 460,-4-2-118,22-19 3443,-2-1-3471,7-7-225,5 0 164,3-3-332,3 3-32,1-3-24,6 3 7,11 0-23,15 0 5,18 5 26,-20 0 0,2 1-6,2 2 0,1 2-211,-1 0 0,0 1 175,-4 0 0,-1 1 67,13 10 184,-19 3-290,-16-7-45,-16 6-90,-10-1-594,-28 11 297,12-9-425,5-9 0,0-1-3810,-10 0 3957,-2 0 0,17-6 1,11-5-1</inkml:trace>
  <inkml:trace contextRef="#ctx0" brushRef="#br0" timeOffset="1.52458E6">16161 18673 25409,'5'33'392,"-6"0"-459,-6-3-779,-11 12-4167,-6-1 5013,-3 5 0,8-16 0,8-13 0</inkml:trace>
  <inkml:trace contextRef="#ctx0" brushRef="#br0" timeOffset="1.52757E6">16666 18309 22576,'-17'-33'501,"0"0"1,-5-26-396,36 30-67,2 6 90,23-3-95,-8 14-12,18 0-22,-7 13-90,1 10-55,-1 9-51,-2 13 95,-11-3-140,-5 22 168,-21-14 85,-12 19-12,-18-13-264,-16-4 521,-6-8 124,-1-12 190,6-9 40,12-7-190,13-9-186,11-5-118,8-7-16,10-5 348,9-1-388,11 2-5,-3 6-56,26 4-5,-9 15-223,-10 1 0,2 3 183,-4 5 1,-1 2 13,0 3 0,-1 1-36,-3 3 0,-3 0 5,8 14-184,-17 26 291,-23-22 95,-13 17-107,-16-18-133,-13-6-35,20-17 1,-2-2-267,-3-2 0,-1-2-1027,-1-1 0,-1-5 784,-4-11 1,3-3-1,-3 4 1,3-16 0</inkml:trace>
  <inkml:trace contextRef="#ctx0" brushRef="#br0" timeOffset="1.52786E6">17390 17856 21450,'-3'-1'4380,"1"-1"-3058,2 2-1311,3-8 6,31 20-6,-1-5-31,11 13 1,4 6-800,-2 1 0,1 3 798,-9-5 1,2 3-1,-1 1-37,-2 1 0,-2 1 0,-3 2-118,8 18 0,-9 2-466,-12 3 1,-13 1-4275,-12 0 1,-10-1 4801,-4-8 0,-3-4 1,4-14-1,1-4 0,-4-1 1</inkml:trace>
  <inkml:trace contextRef="#ctx0" brushRef="#br0" timeOffset="1.5334E6">7503 18760 7167,'-5'0'3064,"1"-1"-1591,4 1-991,-23-2-421,14 2-72,-17-2 157,18 2-45,3 0 241,-3 0-214,4 0 304,-1 0-68,3 0-488,2 0-150,4-1 442,2-1 22,8-1-94,0 0 111,28-7-62,3 1-78,-7 1 1,3 0-320,2 1 1,1-1 340,8-1 1,1 0-15,6-1 1,2 0 15,-6 1 1,3 0 0,-4 0-1574,6 0 1,0-1 1668,-2 1 1,4-1 0,-3 2-4,-15 1 0,-2 2 1,1 0-584,13-2 1,2 0 0,-3 0 549,-10 2 1,-1 0 0,2 0-266,2 1 0,4-1 0,-1 1 1,-2 0 267,-2 1 1,-2-1 0,3 1-64,1 0 1,3-1 0,0 1 0,-2-1 121,6 1 1,-3 0-1,0 1-97,0-1 0,0 1 1,-3 1-36,9-1 1,2 0 22,-13 1 0,4 1 1,0-1-1,-3 1-12,-5 0 0,-4-1 0,3 1-28,14 0 1,3 0 0,-2 0 121,-10 0 1,-3 0 0,0 0 92,11 0 0,1 0-92,-9 0 1,1 0 0,1 0-2,-2-1 1,0 0 0,0 0 56,0 0 1,0-1 0,0 0 6,0-1 1,0 0 0,0 0 6,0 0 1,1-1-1,-1 0-65,1 0 0,0 0 0,-1 1-95,1-1 1,-1 1 0,-1-1-112,7 0 0,2 0 9,-6 1 0,4 1 0,-3-1 122,2 1 0,0 0-54,-3 0 1,3 0 0,-5 1 18,0 0 1,-3 0-3,8 1 1,0 0 778,-1 0 1,0 0-721,1 0 0,1 0 1,6 0 1,-1 0 611,-12 1 0,0-1-606,-1 0 1,0 1 0,-10-1 1,0 0 203,8 0 0,2 0-21,-8-1 0,1-1-69,2-1 1,3 0 0,-1 0 126,15-2 0,0 1 0,-12-1 1,2 0 0,-4 0-30,1 1 0,0 0-202,0-1 0,3 0 1,-5 0 56,-8 1 0,1 1-167,13-2 0,7-1 1,-4 1 291,-7 2 0,-1 1-323,-3-1 1,4 1 0,-3 0-21,7 1 0,-2 0-53,-1 0 0,0 1-14,-2 0 0,-2 1-16,-8-1 1,-2 1-25,5 1 1,1 0 69,-1 1 1,1 0-146,0 0 0,2 0 26,3 1 1,0 0 15,-8-2 0,-1 1 42,0-1 0,0 1 19,-1-1 1,0 0 21,7 0 0,0 0 39,-5 0 1,-1-1 160,-1 0 0,-1 0-31,31 1 1563,-25 0-1616,1-1 1,4 0-57,19-1 62,-15 1 1,0-1-64,-6 0 0,0 0-6,0 0 1,1-1-13,0 1 1,-2-1 38,-8 1 1,0-1-11,15 0 0,-1 0-170,16 1 125,-17 0 1,0 0 150,-4 2 1,-2 0 63,13 1-113,-19 1 1,-1 0 25,6 2 35,10-1 26,2-3 215,5-3 69,7-4-437,-29 2 0,1 0 0,1 0 0,0 0 0,-1 0 0,1 1 0,-1 0 0,-1 1 0,26-3 0,-7 1 0,-16 0 0,6 0 0,-16 0 0,12-1 0,-5 1 0,2-1 0,4 1 0,5 1 0,-8 0 0,21 2 0,-21 0 0,14 0 0,-17 0-502,-2-2-27,-6 1 84,18-3 27,-7 0 40,18 0-74,-9-2 378,-3 3 108,-3-1 1,-5 1-75,2 1 7,-1-2-63,2 2-17,-10 0 190,10 0-66,-16 0 131,7 0-58,-10 0 75,-1 0 23,-2-1-121,-3 2 229,4-3-108,-5 2-65,5 0-13,-4 0 75,-2 1-63,-2-1 54,-4 1-74,-1-1-214,-3 0-514,0 1-2738,0-1-6461,0-2 7970,0 1 0,0 1 0,-1 1 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09:47:51.511"/>
    </inkml:context>
    <inkml:brush xml:id="br0">
      <inkml:brushProperty name="width" value="0.05292" units="cm"/>
      <inkml:brushProperty name="height" value="0.05292" units="cm"/>
      <inkml:brushProperty name="color" value="#A020F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4985 1040 32623,'-50'0'48,"0"0"0,6 0 0,10 0-48,24 0 0,7 0 0,33 0 0,7-2 0,4 0 0,-3 0 0,3 0 0,4 0 0,5-1 0,-3 1 0,7 0 0,-2 0-740,9 1 1,-2 1-459,-12 2 0,-7 4-677,1 11 576,-52 14 851,-11-11 0,-8-1 331,-11 4 1,-5 0-583,-4 2 0,-2-1 521,0 0 0,0 1 102,4-3 0,2 0 172,7-4 1,2 0 820,-17 8-1208,28-14 89,23-6-580,32-14 232,29-7 217,-2-2 1,5-3-1130,-4 1 1,-1 0 1198,3-1 0,-2-1 186,-7 1 0,-5-1 282,-16 3 0,-2-1-186,2-4 1,-4-2-89,3-25 170,-19 2 78,-21 5 129,-10 7 113,-10 6 2596,2 10-2362,7 7 370,10 6-1036,8 4 184,3 4-190,6 2 40,9 11-12,12 10 8,-1 1 1,1 3-17,-2 0 0,-1 0-288,1 1 0,-2 0 235,-5 1 0,-6 1-659,-9 3 1,-4 2-4208,-3 0 1,-1 0 3817,-3-1 0,0-4 0,-8 3 0,13-25 0</inkml:trace>
  <inkml:trace contextRef="#ctx0" brushRef="#br0" timeOffset="1043">6809 1406 32767,'10'-58'-1534,"1"0"0,-1 7 0,-3 4 2558,-6-11-1869,-4 9 1611,-6 20-1735,-12 1 103,-28 17 879,-11 21-463,17 4 1,0 3 376,10-1 1,1 3-55,-19 17 1,3 2 1118,23-17 0,1 1-965,-7 10 1,-3 6-1,7-5 332,-3 12-188,9 3 0,6-1-620,14-13-109,15-2 1,5-4-425,9-12 743,14-5 1,4-7 39,-12-10 1,-1-3-185,8 0 0,1-2 287,0-11 0,-1-6 64,-1-9 0,-2-4-111,0-3 0,-2-4 119,-11 8 1,-2-2-1,-2 0-187,0-15 0,-5 1 181,-4 11 0,-3 0 1,-1-4 0,-2 1-51,-4 10 1,-1 4-111,0-23 154,-7 4 98,2 41 361,-3-2-479,5 15 1691,-1 12-1607,-2 17-28,-1 23 1013,-1 1-1002,0 0 0,-1 3-6,2-14 1,0 1-6,-2 19 0,1-1 5,2-22 1,2-2-14,3 10 0,4-3 2,10 7 9,-2-19 0,3-3-3,13-2 16,32-17-10,-4-25 5,-14 1 0,0-4-8,-12 1 0,-1-3 14,10-13 0,-3-3 2,-15 11 1,-2-1-1600,7-10 1,-2 1 1635,-2-6 185,-10 0-79,-9 22-33,-2 0-106,-2 12 213,-1 6-252,0 3 3408,-3 7-3398,-2 16-39,1 9-22,1 13-135,10 0 46,2-10-656,17 15 296,-8-26-3489,21 24 4005,-13-31 0,-3 2 0,-8-16 0</inkml:trace>
  <inkml:trace contextRef="#ctx0" brushRef="#br0" timeOffset="1233">7454 942 24133,'-19'-27'-1591,"0"-1"0,-3-6-6155,51 62 7746,3 2 0,-8-9 0,-10-9 0</inkml:trace>
  <inkml:trace contextRef="#ctx0" brushRef="#br0" timeOffset="1607">7755 1117 20100,'0'-4'4543,"0"1"-3389,0 3-1171,-9-29 56,8 35-22,9 8 0,7 34-17,0-12 0,2 0 17,9 18-17,1-4-17,-2-6 22,-3-11 18,-4-12 128,-5-11 62,0-14-51,3-14 17,8-17 1,5-12-102,-13 19 0,1 1-19,-2-2 0,0 0-3,11-22 0,-4 10-45,-8 13-184,-6 14-191,-2 8-325,1 12-577,5 5-958,6 10-3024,4 4 5248,-2-1 0,-8-8 0,-5-8 0</inkml:trace>
  <inkml:trace contextRef="#ctx0" brushRef="#br0" timeOffset="1815">8477 1205 19344,'2'-6'5439,"0"2"-3770,-2 4-1647,14-27-10,-11 33-1,11-13-11,-13 46-51,0 6-201,1 7-555,-1 3-1845,-3 5 2652,-3 3 0,1-27 0,-1-7 0</inkml:trace>
  <inkml:trace contextRef="#ctx0" brushRef="#br0" timeOffset="2007">8667 1024 23852,'-17'-41'76,"-1"0"1,2 0 0,5 18-309,8 29-31,2 2-689,3 19-3260,9 4 4212,3 5 0,-1-11 0,-4-11 0</inkml:trace>
  <inkml:trace contextRef="#ctx0" brushRef="#br0" timeOffset="2857">9272 1248 25529,'-51'-22'74,"1"0"0,7 13 0,-3 4 1,8 8-53,-12 26-28,15-9 1,1 2 10,-1 19 271,20-8-298,6 4 87,20-8-115,19-13 30,20-10-36,13-14 47,-30 0 1,0-2 90,-2-4 1,-1-2-78,-3-3 1,-4-2 34,14-29 13,-21 10 0,-2-3-215,-5 12 0,-1-1 198,1-20 0,1-2 17,-3 16 1,1 1 18,1-8 1,1 2 42,-1 6 0,0 3 243,6-14-285,-7 23-17,-4 12-73,-4 13 12,0 10 33,0 28-23,0-5 1,-2 4 0,-1 3-6,0-5 0,-2 2-261,-1 10 0,1 3 236,-1 0 0,2 0-17,2-4 0,4-1-101,9-1 0,4-3 9,10 9-298,0-23 0,3-6 130,16-8-193,13-7 434,0-18 63,-25-4 1,0-4 17,-6-2 0,-1-1-18,-2 1 1,-1-2 70,13-26 117,-14 17 68,-2-1 33,-13 14-212,-13 12 704,-2 6-749,-9 10 570,2 6-604,-2 11 357,6 16-363,10-3 17,8 1-5,15-8 16,10-11-10,14-2-35,17-11-370,-18-8 393,13-13-123,-25-10 168,4-10-1,-8-8 60,-17 11 0,-2-1 13,-1-12-61,-6-3 0,-9 29 427,-8 8-394,-8 4 186,-22 8-213,0 10-34,-10 16-421,20-1 409,-4 19-8,24-16 1,1 0-9,-9 22-51,13-4 1,6 2-280,19 10 179,-6-24 0,4-1-437,12-4 0,7-5-788,0-7 1,4-4-3541,9 2 1,0-3 3550,-10-4 1,-2-3 0,12-1 0,-32-6 0</inkml:trace>
  <inkml:trace contextRef="#ctx0" brushRef="#br0" timeOffset="3082">10855 869 27634,'-35'14'63,"0"-1"0,5 6 1,5 6-53,7 15 0,7 7-1294,0 8 0,4 2 1272,3-9 0,2 2-92,1-1 0,2 3 1,3-2-372,5 12 1,4-3-709,0-16 0,1 0 1,3-4 966,8-1 0,0-7 1,10 7-1,-13-19 1</inkml:trace>
  <inkml:trace contextRef="#ctx0" brushRef="#br0" timeOffset="5449">11728 1353 31385,'14'-51'295,"-1"-1"0,0 6 0,-5 6-1056,-12 11 2019,-5 7-1753,-6 8 82,-6 6 932,-10 10-130,-11 13-389,-13 13 0,24-7 0,0 3 0,0 2 0,1 2 0,2 1 0,2 3 0,5 4 0,5 1 0,-2 23 0,17-7 0,21-16-1296,9-15-405,12-5 865,6-12 454,6-18 415,2-14 140,-28 8 0,0-3-145,-2-2 0,-3-2 204,-2 0 1,-3-2 324,9-24-660,-10 8-197,-9 10 487,-4 13-865,-4 8-250,-1 8 17,-1 4 390,-9 16 93,-2 7 267,-4 7 31,-1 14 12,9-2 35,1 14 34,16-2 40,5-22 1,4-3 8,11 9-6,-2-16 1,2-3 16,17-4 11,14-3-3,-20-15 1,0-4 16,-2-5 1,-1-1-18,-4-1 1,-4 0 36,14-19 28,-23 6-22,-6-3-12,-2-9-22,-10 1 12,-6 2 16,-5 7 5,0 6-5,3 8-17,3 8-22,5 5-22,2 2-18,14-1 1,15 1 5,16 0 17,9 1 17,6 5-17,-16 3 11,-9 3-5,-13 6-1,-12 2 12,0 9-51,-3 14 34,-4-11 51,3 16-40,-1-15-22,6 7 16,5-3 7,12-1-7,-2-13 1,1-5 5,-1-11 11,-4-7 6,6-7 40,6-20-40,-10-7 0,-2-18-6,-16 14 17,-5-11 17,-8 14 62,-8-13-73,1 20 78,-4-5-90,11 22 7,2-6-29,13 5-11,2 0 14,16 0 0,6 2-318,-3 3 1,1 2 300,10-4 0,2 3 0,1 10 1,-4 3 2,1 3-12,8 20 18,-29 6-12,-5-5 18,-2 7-7,-8 7-16,-2-3 0,0 9-258,1 13-414,3-18-292,2 9-2027,10-8 3002,6-13 0,-10-10 0,2-6 0</inkml:trace>
  <inkml:trace contextRef="#ctx0" brushRef="#br0" timeOffset="5616">13710 1647 21691,'3'-5'3753,"-2"2"-2129,-1 3-1635,10 7-656,-21 36-5835,6 10 6057,-6-15 1,-2-2 0,-1 6-1,6-18 1</inkml:trace>
  <inkml:trace contextRef="#ctx0" brushRef="#br0" timeOffset="7924">14371 1274 29040,'1'-7'305,"0"2"66,-1 5 1790,7-63-2956,-5 45 422,2-19 0,-3 10-354,-6 39 957,1-1-923,-11 41 898,7-21-133,0 9 0,2 1-1281,2-4 1208,2-3 0,3 1-157,6 3-262,9 7-859,0-18 350,6-9 867,2-20 5136,0-5-3441,19-16-1009,9-13-624,-9 6 0,-13 5 0,-2-1 0,-6 3 0,4-6 0,-18 18 0,-5 6 0,-3 5 0,-2 8 0,-2 9 0,-1 3-1129,-4 30 117,6-4 277,-1 11 150,7-16 1,2 0-2534,2 21 2531,-1-25 1,0 0-749,2 16-3581,-2-21 1,0-1-2374,2 0 7250,3 16 1,-8-41-1,-1-3 1</inkml:trace>
  <inkml:trace contextRef="#ctx0" brushRef="#br0" timeOffset="8080">15057 1766 32767,'37'-41'0,"-13"19"0,-37 47 0,-9 29 0,13-8-314,3-9 0,1-1 0,3-1 0,2-4 0</inkml:trace>
  <inkml:trace contextRef="#ctx0" brushRef="#br0" timeOffset="8924">15488 1498 28643,'15'-51'321,"0"1"0,-2 5 0,-2 8-564,-3 18 177,-4 9-120,-2 6 16,-1 6-487,-2 10 290,-3 14-510,-4 17 514,-3 13-334,2 5 393,3 0-70,7-17 37,14 7 452,2-26 66,13 2 220,1-21 350,8-16 278,6-14-23,3-13-568,-24 15 1,-1-2-186,-1 0 1,0 0 646,16-22 87,-7 7-772,-9 12-499,-10 11-462,-6 9-361,-5 6 172,-1 8 347,0 9-171,2 13 304,2 12 263,4 10-105,5 6-519,6 3 262,-6-29 0,1-1-1004,2-1 1,2-1 1555,3-3 0,-1-1 0,3 2 0,-2-9 0</inkml:trace>
  <inkml:trace contextRef="#ctx0" brushRef="#br0" timeOffset="9157">16549 1130 27243,'-6'-41'96,"1"1"0,-1-2 0,2 19-534,3 26 253,3 13 92,6 18 34,2 4 53,5 3 0,2 5-772,-2-8 1,2 2 662,-1-1 0,2 3 0,-1-1 8,7 15 1,-2 0-244,-1 1 0,-6 1-860,-6-1 0,-9 1 879,-11-17 0,-6 0 1,1-4-1,4-2 1,-2-5-1,-10-1 1,-1-1-1</inkml:trace>
  <inkml:trace contextRef="#ctx0" brushRef="#br0" timeOffset="10741">6334 1360 24472,'-58'-1'405,"0"0"1,0 1 0,-6-2 0,3 0-460,1 0 0,4 0 9,18-2 1,6-1 22,0-2-81,-2-1-186,24 0-1022,20 1 1945,19 0 3849,24 2-5587,-15 4 0,1 0 942,-4 0 0,2 1 93,15 1 1,4 1-44,-10 0 1,2 1 0,2-1-64,2 1 1,2-1-1,2 1 286,-4-1 1,2 0 0,0 0 0,0 0-1181,-1-1 0,-2 0 0,2 0 1,0-1 740,5 0 0,2-1 0,0 0 0,2 0 214,-9 0 1,2-1 0,-1 1 0,2-1 0,0 1 7,4-2 0,1 1 1,1-1-1,-1 0 0,-2 1-172,4-1 1,-3 0-1,1 0 1,5 0 172,-12 0 1,3 1 0,3-1 0,1 0 0,-1 0 0,-1 1 0,-3-1-421,6 1 0,-3-1 0,-1 1 0,2 0 0,3-1 428,-10 1 1,3 0 0,2 0-1,1 0 1,0 0 0,-1 0-1,-3 0 1,-2 0-259,8 0 0,-3 0 0,-3 0 1,3 1-1,3-1 298,-8 1 0,2 0 0,3-1 0,0 1 0,1 0 0,-1 0 0,-1 0 0,-4 0-114,4 0 1,-3 0-1,-2 0 1,1 0-1,1 1 1,4-1 100,-2 0 0,3 0 0,2 0 0,1 0 1,0 0-1,0 0 0,-1 0 0,-2 0 21,0 0 0,-2 0 1,0 0-1,-1 1 1,0-1-1,1 0 0,-1 0 55,1 0 0,0 0 0,0 0 0,0 0 1,0 0-1,0-1 0,0 1 6,0 0 1,0 0-1,-1-1 1,1 1-1,0 0 1,0-1 0,-1 1 1,1-1 0,0 1 0,-1-1 0,1 0 0,-1 0 0,1 0 0,-1 0 5,0 0 0,0 0 0,0 0 0,-1 0 0,1 0 0,-1 0 0,1 0 14,-1 0 0,1 0 0,0-1 0,-1 1 0,0-1 0,-2 1 0,-1 0 10,8-1 1,-3 1 0,-1-1 0,2 1 0,3-1 21,-6 1 1,3-1 0,3 0-1,-1 0 1,0 0 0,-2 0-1,-4 1-4,3-1 1,-5 1 0,-1 0 0,1 0-1,4-1-22,3 1 0,5-1 1,1 0-1,0 0 0,-3 1 1,-5-1 98,1 1 0,-6 0 1,-1 0-1,3 0-117,-1 1 0,2-1 1,0 1-1,-1-1 1,-5 1-22,5 0 0,-4 0 0,1 1-12,0-1 1,2 1 0,-1 0 0,-5 0-48,13 1 0,-6 1 328,-13 0 0,-5 1-908,10 3 1237,-25 3-7061,-24 4 6463,-11 0 0,0-2 0,3-5 0</inkml:trace>
  <inkml:trace contextRef="#ctx0" brushRef="#br0" timeOffset="36372">4142 2823 18880,'-3'0'3539,"0"0"-2911,3 0-612,24-24-88,26 9-43,-7-2 0,5-1-749,10 8 0,3 2 653,-18 3 0,0 1 0,0 0-207,18-1 1,-2 2-193,-9 1 0,-5 2-567,12 9 572,-54 17 588,-21-2 109,-17-1 1,-8 0 192,1-4 1,-3 0-220,6-3 0,-1 1 1,0-1 311,0 0 1,0 0 0,1 0 114,-14 6 0,4 0-140,7-3 0,5 0-302,-5 2-1,19-4 40,32-13-40,17-1-139,30-7-29,-15-1 0,4-2-243,9-2 1,1-3 239,5-2 1,-1-2 27,-3 0 1,-2-3 442,-7 1 1,-4-3-357,-9 1 0,-5-3 34,4-25 51,-27-2 111,-26 1 175,-16 6 206,-9 10 157,2 11 34,12 10-286,12 5-348,11 5-100,6 1-11,5 4 1493,15 14-1510,8 9-1547,0 3 0,1 3 1542,8 13-82,-11-7 0,-5 1-941,-7 21-146,-11-21 1,-5 2 1173,-8 5 0,-3-3 0,-4 6 0,-5-5 0</inkml:trace>
  <inkml:trace contextRef="#ctx0" brushRef="#br0" timeOffset="37232">5601 3143 15765,'5'-42'977,"0"-1"1,0 1-1,0-11 1,1 5 1355,3-9-1689,-3 12 386,-1 26-985,-1-3 429,1 17-446,1 13 1529,6 11-1490,7 33-28,-4 5-34,-8-26 1,-2 1 8,-1 2 0,-4 1-1699,-6 1 1,-1 0 1684,-3 23 25,-3-20 0,-1-3 143,0-9-22,0-1 5,8-17 84,6-15-168,-1-9 0,1-34-61,2 8-3,4-9 0,2 0 2907,3 1-2902,3 5 1,1 0 41,7-1-42,-3 17 1,0 3-9,6-5-23,25 6 29,-25 20-6,28 10-11,-15 10 5,-9 4 1,-1 2-1,10 10 17,-12 2 0,-4 1-11,-6-2 0,-5-1 0,-4 0 6,-6 9 0,-10 9 22,-1-17 50,-2-10 51,7-17 420,4-9-504,1-12 33,3-24-78,7-6 0,-2 15 0,2-1 11,18-18 6,-3 13-28,8 3 16,2 12-5,2 4 12,8 8-24,-5 16 12,-7 3-11,8 15-233,-18-1 1,-2 3-82,11 10-308,-10-3 0,-3 1-1825,-1 9-1984,-4-15 0,0 1 4442,8 10 0,-2-10 0,-12-21 0</inkml:trace>
  <inkml:trace contextRef="#ctx0" brushRef="#br0" timeOffset="38674">6872 3154 25091,'30'-38'212,"-2"9"-156,-18 35-21,1-1 65,12 1 40,11-4-39,3-5 34,8-6-1,-9-7 23,-6-6-73,-9 2 106,-6-17-72,-10 10 22,-5-12-39,-12 13-23,-10 5-5,-7 9-6,-5 5-33,7 8 33,-12 14-45,15 3-27,-9 15 5,14 2 22,5 6-28,6 5-10,6 1 4,5-10-10,19 9 33,6-19 6,18 7-11,-10-17-1,21-6 12,-17-9-23,16-8-5,-14-9 6,-4-8 33,-4-7 0,-4-6 11,-3-4 0,-2-2-22,-7 9 39,11-13-23,-9 18 18,12-9-12,-6 17-17,0 7 1,-1 8-23,0 9 5,1 9 7,-6 4 10,7 26-39,-13-6 12,4 10-35,-4 13 18,-6-27-71,2 1 1,3 1-356,8 1-364,16 11-101,5-21 185,9-13 280,8-13 133,-28-4 0,1-4 309,-1-2 0,0-3 40,-1-3 0,-2-1 30,-1-3 0,-3-2 149,20-23 118,-11-2-135,-12 11 492,-9-11-273,-14 19-90,-9-8-202,-4 19 124,-26 6-124,4 12-78,-8 3 39,-12 22-62,22 2-8,10-7 0,2 3 426,-2 16-462,14 0 16,20-6 17,6-10 0,36-7 40,-9-12 27,22-7 51,-16-9-51,-14-4 258,6-11-95,-20 8 0,7-6-146,-15 11 73,-4 3-123,-5 7-39,-1 2 16,0 12 0,1 12-16,1 18 5,-2 17 0,-4-22 1,-3 3-595,-2 7 1,-3 2 568,-5 7 0,-2 2-528,3-15 0,-1 0 0,-1 1 500,-1 2 1,-1 0 0,0-1-4,-1 0 0,-1 0 1,-1-3-301,-9 15 0,-1-4 334,1-11 0,-1-6 13,4-11 1,0-7-20,-17-9-39,14-30-5,15-29 38,13 12 1,5-4-90,7-8 0,4-2 63,-1 14 1,3-1-1,2 0-31,2 1 0,2-1 0,1 2-57,1 2 1,0 0 0,2 2-161,11-12 0,2 3 443,-3 6 1,2 3-565,0 3 1,-1 4 204,-9 7 1,2 2-225,13-5 0,0 2 303,12-2 167,-18 8 1,-2 1 240,2 2 971,-17 6-663,-12 4-134,-6 3-44,-2 1 1221,-2 3-1356,0 3 396,-1 2-530,2 5-90,3-4 39,8 8 11,9-5-17,16 2-44,-2-5 30,-1-6 1,1-3 30,14-7-51,-13 1 1,-1-4 39,11-14 23,-8-7-6,-9-5-1,-8-3 35,-8 3-23,-11 2-28,-9 8-23,-11 6 18,-9 9 22,-7 8-12,-3 12-16,0 11-39,3 14-34,5 15-195,17-21 1,4 1 180,1 4 0,5 0-11,4 0 0,5 0-45,5-1 0,5-3-205,6-2 1,6-5-544,4-3 1,4-6-2942,5-3 1,0-4 3758,-2-5 0,-3-3 0,0 2 0,-22-4 0</inkml:trace>
  <inkml:trace contextRef="#ctx0" brushRef="#br0" timeOffset="39616">9915 2925 24396,'-50'37'133,"0"0"0,17-8 0,2 1 0,4 4-96,7 5 1,5 4-1,1 0-540,-1 5 1,0 1-1,2 3 540,2 9 1,2 3-1,2-4-479,0 3 0,7-2 447,5-10 1,4 0 0,8-8-40,13-7 1,9-6-105,-5-7 0,3-2 0,3-2-342,6-4 0,1-3 0,2-3-2397,3-3 1,0-2 0,0-3 2876,-5-2 0,-2-2 0,-3 0 0,2 0 0,-6-1 0,5-5 0</inkml:trace>
  <inkml:trace contextRef="#ctx0" brushRef="#br0" timeOffset="41890">10777 3603 17361,'10'-46'1243,"0"0"1,1 0-1,3-17 1,-1 6-443,0-5-124,-5 12 0,-5 15-363,-9 13-129,-8 11-152,-17 13-33,-18 14 23,2 5 27,1 5 1,-3 5-500,15-6 0,0 1 449,-12 11 0,2 2 0,17-7 0,6 0-79,7-2 1,6 1 95,14 22-28,24-10 61,23-13-11,-19-21 1,2-3-748,3-6 0,-1-3 764,24-7 53,-19-9 0,-2-5 298,-15 4 0,-1-2-293,10-10 1,-3-2-20,-11 5 1,-5-1 267,8-25-211,-12 7 32,-6 13 9,-8 14-131,0 11 1639,-1 6-1712,-3 7 212,0 3-212,-19 25 11,1 7 0,4-7 0,1 2-9,1 0 1,3 2-173,0 0 1,3 1 197,3-2 0,3 0-17,8 26 11,18-12 6,20-14-17,17-14 11,-24-14 0,2-5 3,10-7 0,-1-3 3,17-6 2,-20-2 1,-2-5 31,3-14-12,-19 13 0,-1-4 17,8-26-11,-14 0-6,-12 6-33,-12 4 10,-6 7 1,-3 4-11,4 11 11,4-4-17,10 9 28,11-7-23,12 7 351,2 6-396,23 3 35,-23 6-6,31 11 5,-26 5 12,11 12 16,-13 2-28,-5 7-5,-6 5 0,-5 4-11,-1 4 22,-4 0-6,1-1 6,3-4 11,7-7 0,6-7 1,7-8-18,6-8 0,1-6 12,1-12-6,-1-8 17,-4-11 0,-4-10-12,-8-11 23,-8-7-17,-8-1-11,-11 2 17,-7 6 6,-6 7-7,2 5-10,4 9-6,6 5 0,4 8 17,12-5-17,6 6 0,13-4-17,3 7 11,3 3 1,1 7-1,-1 7 6,-7 2 11,16 15-22,-14-2 0,10 15 11,-16 0 0,-10-7 17,-7 26-34,-8-15 0,-1-13 0,0 2-61,-2 19-247,1-4-789,8-3-2700,9-7 2966,5-9 0,-6-13 0,-4-10 0</inkml:trace>
  <inkml:trace contextRef="#ctx0" brushRef="#br0" timeOffset="42057">12836 3766 27298,'-23'48'-2652,"-1"0"1,1 1 0,2-3 2651,6-14 0,2-3 0,-5 12 0,9-18 0</inkml:trace>
  <inkml:trace contextRef="#ctx0" brushRef="#br0" timeOffset="43515">13502 3475 23567,'-16'-43'410,"0"-1"1,2 7 0,7 4-377,20 3 11,8 6-51,4 11-5,29 0 5,-13 6-2,-6 7 0,1 3-9,14 10-243,-19-2 0,-1 2 232,23 21-11,-30-10 0,-3 3 5,2 20 12,-19 13 22,-14-22-1544,-11-9 1,-4-3 1582,-1 1 59,-2-3 0,-1-2 283,6-8 185,-6 1-308,22-13 371,4-9-232,4-9 3130,2-4-3443,4-3-51,9 5-5,12 3-3397,13 4 3369,-3 4 0,18 5 28,5 9-6,2 5-110,-29-1 0,-1 2 94,3 8-17,-5 9 22,-16 3 0,-6 3-5,-16 7-6,-14-7-6,-2-9 3292,-17 8-3376,15-17-201,-9 4-544,16-15-2256,4-7 3091,4-5 0,5 1 0,2 0 0</inkml:trace>
  <inkml:trace contextRef="#ctx0" brushRef="#br0" timeOffset="43739">14517 3814 26805,'8'47'-257,"0"1"1,0 0 0,4 12 0,-10-6 256,-19-19 0,-3-8 0,5-4 0,-14 9 0</inkml:trace>
  <inkml:trace contextRef="#ctx0" brushRef="#br0" timeOffset="44749">15214 3486 20459,'-3'-44'1060,"0"1"1,1 3-1,3 7-869,8 12-119,10 4-32,13 5-18,15 4-28,14 9 1,-6 5-18,-16 6 1,-1 4-40,9 12 23,-16-6 0,-4 2-56,-2 18 56,-15-1 72,-21-1 29,-12-3-34,-2-9-3241,-9 0 3370,20-18 705,-4 2-413,16-13-337,1-3 117,5-10-145,2 2-44,6-5 3374,4 7-3403,7 4-11,-2 4 0,32 14 0,-20-2-6,11 10 1,1 2-1,-3 2-2,1 3 0,-1 2-9,-10 3 11,4 14 1,-32-20 33,-32 10-40,-13-12 6,8-8 1,-2-1-45,-18 1-214,13-9 1,1-3-930,-5 0-3265,-10-7 4458,32-3 0,13-1 0,6 3 0</inkml:trace>
  <inkml:trace contextRef="#ctx0" brushRef="#br0" timeOffset="44965">16450 3695 26334,'7'63'-297,"0"0"1,-2-3-1,-6-4 297,-10-17 0,-1-6 0,0 7 0,-10-2 0</inkml:trace>
  <inkml:trace contextRef="#ctx0" brushRef="#br0" timeOffset="48298">16985 3641 21500,'5'-63'1101,"-1"0"1,-1 10 0,3 8-693,10 9-5839,-8 21 5463,-3 9 1365,-3 4-1376,-1 15 29,0 10-29,-1 8-5,-1 3 0,-2 2 0,-4 21-15,3-23 1,0 1 862,-5 26-854,8-14-11,6-4 28,8-7 45,12-22-11,0-8 145,31-18-61,-10-8-68,-12 2 0,-1-2-11,-5-2 1,-2-1 1279,-2-1 0,-2 0-1279,10-13 16,-9 7 156,-7 9-223,-9 12-79,1-2 23,-7 18 51,1 2 814,5 19-826,3 6-45,9 26-106,1-3-281,-6-15 1,0-1-496,-3-9 0,0-1-181,9 27-2953,-4-10 4061,-4-18 0,-5-8 0,1-8 0</inkml:trace>
  <inkml:trace contextRef="#ctx0" brushRef="#br0" timeOffset="48532">17964 3431 18654,'-7'-61'1327,"0"1"0,3 14 1,-1 7 572,0 0-1553,5 31 127,-1 2-412,3 16-28,9 11 5,12 24-118,-6-14 0,1 3 76,5 8 1,0 0-10,-5-5 1,0 1-34,3 11 1,-3 4-441,-7 3 1,-6 2-421,-4 3 1,-6 1 671,-6-10 1,-6 1 0,1-6 0,2-11-1,-1-4 1,-6 0 0,0-1 0</inkml:trace>
  <inkml:trace contextRef="#ctx0" brushRef="#br1" timeOffset="335395">6467 4565 22447,'-23'-19'336,"-4"4"-291,-3 15-17,-13 1-17,4 0 23,-17 3-4196,-3-1 4212,11-1 492,15-2 0,1-1-346,5-2-84,-2 0 84,14-1-202,11 2-167,0 1 3453,3 6-3258,-2 10-11,-2 4 45,-7 37-3392,0-2 3347,5-22 1,0 3 16,-2 13 0,2 0-14,2-14 0,2 3 14,0 19 0,3 10 0,1-8-289,3-14 1,3-2 258,-1 4 0,3 3 0,5-11-37,33-7 5,-16-20 1,3-5-20,7-3 0,2-5-59,5-4 0,1-5-398,2-3 0,-1-4 510,3-6 0,-4-1 0,5-3 0,-10 0 0</inkml:trace>
  <inkml:trace contextRef="#ctx0" brushRef="#br1" timeOffset="336822">7371 4751 19148,'5'-6'958,"-1"1"-874,-4 7 112,-5 7 45,-3 3-1,-9 9 63,-3-3 106,-3-3 111,-2-4 30,2-5-40,3-7 128,1-12-453,7 2 151,-1-14-107,8 4-83,-1-7-23,5 0-78,4 2-28,4 4-12,8 6-16,6 4 22,9 6-11,8 3-11,5 7-22,11 15 16,-19-1 17,6 21-34,-26-3 17,-5 16-604,-22 8 598,-2-25 1,-5 0 11,-8 4 0,-5 0 2,-5 1 1,-5 0 11,5-10 1,-3-1 0,2-2 1,-2 1 1,0-2 14,-13 2 0,4-6 92,2-10 16,0-9 24,19-21-108,15 0 40,11-17-5,13 11-17,9-4-34,1 7 17,24-2-51,-1 12 106,-10 4 0,4 2-114,-1 2 0,1 2-48,3 3 0,0 2-120,1 0 0,0 3-311,-1 3 1,-1 1-595,20 9 1087,-20 1 0,-4 0 0,-12-7 0,15 13 0</inkml:trace>
  <inkml:trace contextRef="#ctx0" brushRef="#br1" timeOffset="337029">7929 5120 24911,'7'39'-291,"-2"-8"-1154,0 22 1445,-3 1 0,0-17 0,-2-2 0</inkml:trace>
  <inkml:trace contextRef="#ctx0" brushRef="#br1" timeOffset="337772">8500 4833 23809,'-8'-54'-67,"2"12"639,0 81-589,-2 16 17,2-9-6,2-3 1,1-1-12,4 4 12,6 15 5,2-31 238,13-10-76,15-21-128,-6-4 24,4-12 1,0-4-8,-2-6-1,-2 0 0,1-2 80,6-9 32,-2 2 152,0-3 202,-21 25-454,0-2-124,-13 14-56,-2 11 124,0-1-17,0 31 0,-1-1-26,1-5 1,-1 0-87,0 16-236,1-14 0,2 1-1988,5 4 1,1-1-683,-2-6 1,2-1 3028,6 8 0,0-6 0,-4-14 0,2-3 0</inkml:trace>
  <inkml:trace contextRef="#ctx0" brushRef="#br1" timeOffset="337955">9353 5181 18548,'0'-3'5103,"1"0"-4587,-1 3-488,-6-3-28,-3 17-107,-3 7-470,3 19-1736,6 4-1311,7-9 2776,5-1 0,-3-23 0,-1 0 0</inkml:trace>
  <inkml:trace contextRef="#ctx0" brushRef="#br1" timeOffset="338539">10214 4817 24183,'-34'-16'62,"0"-1"0,-21-9-40,19 25 17,-6 0-39,1-1 11,-3 2-11,16 1 6,8 0-17,1 7 5,7 1 6,-3 7 0,4 3 28,2 5-5,0 5-7,4-4-4,-2 17-7,5-20 6,-4 29-11,3-22 12,-2 9-12,2-18 33,0 0 6,2-14 516,1 3-191,0-8 656,0-2-757,0-6-162,2-6-34,4-7-39,5-4-6,9 1-5,9 2-11,8 6-23,5 7 6,2 6 22,1 12-22,0 8-1,-2 9 1,-5 7-56,-8 6-11,-12 3-62,-15 8-96,-19 3-72,-15 0 28,9-28 0,-2-3-1131,-26 14 1411,19-24 0,1-3 0,0 2 0,-2-9 0</inkml:trace>
  <inkml:trace contextRef="#ctx0" brushRef="#br1" timeOffset="338755">10653 5197 23450,'10'46'309,"0"-1"1,0-3 0,-4-4-366,-6-3-1663,-5 5-4476,-1-8 4780,-6 3 0,7-21 0,-1-1 0</inkml:trace>
  <inkml:trace contextRef="#ctx0" brushRef="#br1" timeOffset="339196">11423 5250 20483,'7'-49'916,"1"1"0,0-1 1,1-11-1,-1 7 258,0-4-246,-5 31-682,1-1-203,-4 19-135,0 9 95,0 4-125,0 25-3130,0 8 3177,-2 11-568,-1-7 1,-1 0 188,-1 6-2070,1 11 1,1 0 2523,3-2 0,0-22 0,0-5 0,1-7 0</inkml:trace>
  <inkml:trace contextRef="#ctx0" brushRef="#br1" timeOffset="339422">11963 5311 25219,'5'21'-151,"-1"5"-666,-7 19-2040,1 3-2341,2-9 5198,-2 0 0,2-24 0,0-2 0</inkml:trace>
  <inkml:trace contextRef="#ctx0" brushRef="#br1" timeOffset="339979">12703 5123 24323,'9'-46'222,"0"0"1,1 0 0,2-16 0,5 12-106,19 19-43,1 11-57,-7 8-1,19 9-10,-22 6-6,4 5 0,1 5-22,5 15 13,-9-6 1,-2 2 2,5 14-45,-14-4 1,-5 3-90,-5 15 75,-8-13 1,-4 0-170,-6-9 1,-5-2 241,-3-3 1,-2-1 24,-22 15 57,4-13 78,8-11 62,8-12 0,8-11-113,8-3 202,3-20 255,11 7-473,4-9-40,11 11-38,5 8-1,5 6-5,8 9-28,-7 4 16,25 20-5,-15 2-3,-12-6 1,-1 1-4,16 18-33,-13 0-34,-16 1-33,-24-1-51,-20-1-129,-19-3-20,18-21 1,-1-3-406,-2-2 0,-1-3-3747,-30 0 4458,13-11 0,20 1 0,15-3 0</inkml:trace>
  <inkml:trace contextRef="#ctx0" brushRef="#br1" timeOffset="340395">13931 4788 26508,'22'-49'123,"8"8"-100,17 33-12,3 3 6,0 5-6,-4 7 0,-3 6-11,-2 11-6,-3 8 12,-4 11-17,-3 10-596,-17-22 1,0 2 611,0 3 1,-1 2-9,1 3 0,0-1 9,-2-7 0,0 1-29,6 14 1,-1 2-46,-8-16 1,-1 0 33,5 5 1,-5 2-199,-11 4 1,-7-3 99,-5-14 1,-4-1-96,-11 11 0,-5-3-347,-6-10 0,-3-5-3376,-8-2 1,-1-3 3949,3-4 0,3-1 0,14-5 0,3 0 0,-6-2 0</inkml:trace>
  <inkml:trace contextRef="#ctx0" brushRef="#br1" timeOffset="344521">5204 3585 6882,'36'4'237,"-1"0"0,3-1 0,2-1-155,6 0 0,6 1 0,-3-1-1328,6 0 0,3-2 1468,-6 1 1,6-1-1,1 0 1,-6 0-514,-9 0 0,-3 0 0,6-1 462,2 1 1,7-1 0,5 1 0,1-1 0,-2 1 0,-4-1-446,6 1 1,-3-1-1,-1 0 1,5 1 322,-5-1 1,5 0-1,1 1 1,1-1-1,-3 0 1,-3 1-313,-6-1 0,-2 1 1,-2 0-1,0 0 1,4 0 331,0-1 1,2 1 0,1 0 0,0 0-1,0 0 1,-2 0-114,4 0 1,-2 0 0,-1 1 0,3-1 0,5 0 114,-9 0 1,4 1 0,2-1 0,2 1 0,1-1 0,-1 0 0,0 1 0,-2-1-81,3 1 0,-1-1 0,0 1 0,-1-1 0,1 1 0,1 0 0,2-1 53,-8 0 1,2 1-1,1-1 1,0 1-1,1-1 1,0 0-1,-1 1 1,0-1-1,-2 0-16,3 1 1,-2-1 0,0 0-1,-1 1 1,1-1 0,-1 0-1,1 0 1,1 0-11,2 0 0,1 0 0,0 0 0,1 0 0,0 0 1,-2 0-1,0 0 0,-2 0-24,-1 0 1,-2 0-1,-1 0 1,0 0-1,0 0 1,2 0-1,1 0 6,-4 0 1,1 0 0,1 0 0,1 0-1,0 0 1,1-1 0,-2 1 0,0 0 0,-2-1-10,8 1 1,-2-1-1,-2 1 1,0-1-1,2 1 1,2-1-1,4 0 27,-10 0 0,2 0 0,2 0 1,2 0-1,1 0 0,1 0 1,0 0-1,0 0 0,-1 0 1,-1 0-1,-2 0 1,0 0 1,-1-1 0,0 1-1,-2 0 1,1 0 0,0 0-1,-1-1 1,2 1 0,0 0 0,1-1-4,0 1 0,1-1 0,1 1 0,1-1 1,0 1-1,0-1 0,0 1 0,-1-1 1,0 1-1,-2-1 0,0 1 26,4-1 1,-1 0 0,-1 1 0,-1-1-1,0 0 1,-1 1 0,1-1 0,0 0-1,0 1-12,0-1 0,0 0 0,0 1 0,1-1 0,-1 1 0,0-1 0,0 0 0,0 1 0,0-1-5,-1 1 1,1-1-1,-1 1 1,1 0-1,-1-1 1,0 1-1,1 0 1,-1-1 0,0 1-5,-1 0 1,-1 0 0,0 0 0,1 0 0,-1 1-1,0-1 1,2 0 0,-1 1 0,2-1-12,-1 0 0,2 1 0,1-1 0,0 1 0,0 0 0,1-1 0,-2 1 0,1 0 1,-2 0-1,-2 0-63,0 1 0,-1-1 1,-1 1-1,0 0 1,-1-1-1,-1 1 1,1 0-1,-1 0 1,0 0-30,4-1 0,1 1 1,-1 0-1,0-1 0,-1 1 1,0 0-1,-2 0 1,0 1-454,1 0 0,-1 1 0,1 0 0,-2 0 0,-2 0 0,-3 0 1,-2 0 530,11 1 1,-5 0 0,-2 1 0,-1-1 0,12 1 0,-1 0 0,-8-1 0,-11 1-1,0-1 1</inkml:trace>
  <inkml:trace contextRef="#ctx0" brushRef="#br1" timeOffset="346222">1185 7004 17820,'-8'0'3984,"1"0"-4113,7 0-1621,0 0 778,-19-7 1662,34 5 803,11-6-1301,13 4 0,9 2-741,8-2 1,2 1 429,5-2 1,0 1-265,-7 2 0,-2 2-352,-10 2 1,-6 5-426,9 11 515,-42 13 47,-33 8 396,1-15 0,-6 0 130,-19 9 0,-2-1-457,15-8 1,-1-1 601,1-1 1,-3 0 0,4-1 114,1-1 1,3-1 399,-6 2 1,2 0-714,-16 9 266,26-10 61,28-12-12,26-6-145,28-14-93,-14 2 1,2-2 197,9-4 0,3-3-283,-6 2 1,3-1 0,-3 1 84,4-2 0,-1 0 7,-7 2 0,2-2 0,-5 1 63,-7 2 1,-4-1 97,4-3 1,-4-3 339,6-19-119,-32-13-178,-12 17 89,-7 10 0,-5 0 594,-13-5 279,-9-7 79,8 8-66,8 7 278,10 9-1120,9 8-514,4 5-90,3 4 241,10 11 72,11 13-16,12 20-12,-14-15 1,0 2-520,-2 6 0,-3 2 94,-1 4 0,-6 2-1415,-6 5 1,-4-1 1862,-3-4 0,-2-3 0,-7 15 0,4-27 0</inkml:trace>
  <inkml:trace contextRef="#ctx0" brushRef="#br1" timeOffset="347306">3340 7296 32358,'7'-46'-28,"0"1"0,-1 6 0,-1 9-638,-5 20-250,0 11 417,0 8 253,1 13 20,-1 16 64,1 16-218,-2-22 1,-1 2 343,-1 2 0,-1 1-131,-2 0 1,0 0 159,-1-3 1,0 0 72,-7 23 217,1-16-33,3-17-20,5-13-212,0-15-570,2-4 102,-6-32-79,3-7 270,3 8 0,0-2-11,2-1 0,2 0 94,2-3 1,2 1 225,-1 11 1,1 1-119,4-7 0,3 4 169,5-3 18,10-7 5,1 23 52,9 10-62,9 7-42,9 15-305,3 10 197,-29-4 1,-1 1-58,15 13-1,-17-4 1,-2 3-131,-1 12 91,-8-11 0,-3 1-72,-4 15 17,-9-7 80,-3-12 154,0-12 244,1-8-9,1-13-229,2-10-31,-1-17-25,6-14 32,9-11-6,-3 28 1,2 0-150,2 1 0,2 1 149,20-19 1,2 9-23,2 12-40,2 13 7,13 22 38,-19 3-2,-10 6 0,-3 3-25,2 19-29,-11-12 1,-2 2-85,-3 2 1,-2 2-490,-2 2 1,-2 0 38,0 1 0,-1 0-455,1-2 1,1-1-2719,12 23-5736,10-17 9494,2-19 0,-9-13 0,-7-7 0</inkml:trace>
  <inkml:trace contextRef="#ctx0" brushRef="#br1" timeOffset="348439">4589 7342 24872,'-2'-15'263,"11"1"-229,19 11 11,13-4 11,8-2-6,1-2 12,-4-4 28,-6 0 89,-7-2-72,-10 4 167,-5-11-145,-13 5-40,0-10 7,-11 7-29,-5 3-22,-14 3-29,6 8 1,-10 3 0,8 6-17,2 3-45,-10 14 34,11 3-11,-6 14-1,8 2 12,8 5-11,2-9-18,16 17 29,7-19 6,16 11-18,11-17 6,11-9-314,6-9 348,1-7-23,-5-7 23,-8-7 39,-10-7 6,-10-5-6,-10-4 22,-7-5-5,-5-2-11,-2 1-1,-1 2 343,3 2-359,3 5-17,4 3-17,3 5-5,3 5-6,3 6-11,4 4 5,5 10-11,1 6-5,0 10 5,-5 9 0,-4 6 0,-7 6-33,-3 2-129,0 4-224,4-3-281,7-2-268,11-8-51,13-11 225,13-14 286,-28-11 0,0-4 422,1-2 0,-1-4 120,4-8 1,-2-2 22,11-10 44,-20 6 1,-2-1 263,-1-10 117,0-8 68,-10 5 240,-12 0-576,-6 16 101,-10-1-68,-9 14-212,3 3 5,-15 6-23,8 9 514,-7 8-541,5 10-18,7 3-16,10-4-28,6 10 23,15-11 22,4 1 16,6-12 23,5-9 6,-4-3 55,5-7-27,-8 2 168,3-11-51,-10 5-39,4-5-73,-5 5-39,-2 3-22,0 3-23,2 5 22,6 7-5,4 9-11,4 13 6,0 11-4,-12-5 1,-2 2-15,2 20-609,-10-18 1,-2 7-1,-2-5 565,-2-8 0,-1-1-9,-4 19 1,-5 3-189,-12 1 1,-6-4 128,-1-5 1,-4-2-36,11-12 0,0 1 0,-2-5 234,-7 0 1,2-9-21,-1-14 2,7-26-1,14-19-43,8 8 1,5-6-7,11-8 1,8-6-1,0 3-723,-3 2 0,2 1 710,4 0 0,3-1 1,1 5-172,3 5 0,1 4 194,1 1 0,4-1-1386,0 4 0,4-2 1,-3 4-368,3-2 1,0 3 1746,2 1 0,3 1 0,-8 4 0,0 1 0,15-5 0</inkml:trace>
  <inkml:trace contextRef="#ctx0" brushRef="#br1" timeOffset="349096">6685 7215 15347,'-4'3'6110,"0"-2"-2994,4-1-3088,-19 8 77,14-6 152,-5 9-53,26-7-131,5 0 153,12-2-58,-3-7 163,13-10-51,-11-3-3454,-4-9 3281,-16 8 55,-5-4-39,-5 5-28,-5-2-16,-7 5-68,0 7 17,-23 7 3392,-2 17-3426,-8 7-10,7 6-519,8 10 512,15-14-38,-2 30 49,12-27-65,10 23 66,13-22 67,28 8-62,6-11-5,-19-14 0,2-2-1590,-3-5 0,-2-3 1589,21 0 1,-22-5 0,1-2 57,1-4 1,0-1-36,-1-1 0,0-2 0,4-2 1,-3-2 66,8-9-5,-15 5 44,-9 1 85,-12 3 3158,-1 1-3287,-4-3 361,-1 8-366,-1-4-12,0 7-12,-1-3-38,2 7 33,0 0-16,1 3-427,-1 0-626,-1 1 313,1 1-3624,-3 4 4341,3 1 0,-1 0 0,1-2 0</inkml:trace>
  <inkml:trace contextRef="#ctx0" brushRef="#br1" timeOffset="351115">7849 7096 16424,'22'-45'1795,"-1"1"1,1-1-1,7-14 1,-3 5-1001,-11 21 0,-2 4 15,2-13-531,1-5 383,-12 25-724,-4 16-107,-2 1-209,-10 28 382,-11 19-304,-6 14 336,3-9 1,-2 7-20,5-8 0,-1 4 1,1 1-690,0 1 0,1 1 1,1 2 670,4-7 1,0 2-1,2 0 1,4-3-36,4 5 0,4-2 0,3-2 5,2 8 0,10-4-403,15 3 0,13-5-1421,2-22 1,6-4 0,2-2-1423,-1 2 0,1-2 0,1-2 2377,0-2 1,1-2-1,-5-3 1,-4-3-1,-9-4 1,-14-2-1</inkml:trace>
  <inkml:trace contextRef="#ctx0" brushRef="#br1" timeOffset="352964">9014 7339 16835,'23'-53'1381,"-1"1"1,0-9-1,-8 5-339,-13 8-588,-2 16 0,-2-1 212,-5-8-212,-4 13-264,-5 12-184,-4 9-28,-10 16-6,-8 12-6,-10 18-237,23-14 0,1 1 237,0 4 1,3 0-12,4 0 0,3 0-56,-4 27 29,20-8 32,15-8 40,15-12 51,11-12 33,5-12 17,3-16-1,-1-11-166,0-15 178,-12 4 61,-13 6 1,-3-2 89,3-9 492,3-15-463,-17 20 4,-6 10-105,-4 11-152,-2 7-78,0 4 178,-7 8-139,-3 8-11,-7 14 0,1 8-17,3 5-17,8 2 23,10-3 11,3-11-6,24 7 0,4-19 6,23 5 16,5-16 12,-30-8 0,1-3 28,28-8 22,-9-9 17,-13-5 11,-14-5-44,-11-4-23,-7-6-6,-7-2 6,-3-3-11,0-8-12,1 19 12,13-14-17,-1 31-17,20-12 12,2 17-6,14 1-12,1 9 12,0 12 0,-6 13 5,-7 14-11,-10 10 9,-16-14 0,-3 1-4,1 13-4,-7 14-1,0-22 0,2 7 0,8-5 17,8-6 6,10-8-1,10-10 12,21-9-22,-15-9 7,-9-5 1,-3-2-8,0-6 30,-2-4 0,0-3 9,4-15 2,-9 6 0,-2 0-2,-4-7 16,-5-10-16,-19 20-6,-4-9-6,-8 4 18,-1 3 27,4 6-6,5 7-44,7 4-45,10 0 6,23-3 22,-4 4 11,28-2-11,-15 10-28,12 1 6,-4 8-1,-2 6-5,-6 9-5,-1 17 21,-15-10 1,0 21-6,-13-13-27,0 10-360,1 13-419,-2-7 72,1-1-2408,2-1 2311,0-6 0,-4-13 0,-1-4 0</inkml:trace>
  <inkml:trace contextRef="#ctx0" brushRef="#br1" timeOffset="353147">11093 7376 19395,'2'-4'4402,"0"0"-2290,-2 4-2140,20-18-56,-21 31-382,10-3-1807,-27 42 2273,5-19 0,2-1 0,-4 4 0,3-1 0</inkml:trace>
  <inkml:trace contextRef="#ctx0" brushRef="#br1" timeOffset="354420">11913 6882 12657,'0'-4'7359,"0"2"-3847,0 2-3428,-7-28-61,0 29 55,-14-12-44,4 32-1,-5 8 1,-1 2-29,5-4 1,1 2-295,-8 12 0,3 1 280,9-5 1,3-2-3,1 17-6,20-19 0,8-3 34,24 2-177,-8-12 0,3-3 216,-2-9 0,1-4 64,-2-5 1,-2-3 220,24-9 46,-15-11-29,-13-6 480,-13-4-637,-7-8-55,-19-20-118,1 16-221,-3 8 1,-1-1 236,-9-14-5,9 22 1,0 1 441,-11-16-374,3 18-90,1 15-45,-6 11-17,-9 13-78,-12 12-68,21-6 1,0 2-273,1 4 1,1 1-507,-9 15 969,25-5 0,4-2 0,1-10 0,10 17 0</inkml:trace>
  <inkml:trace contextRef="#ctx0" brushRef="#br1" timeOffset="354633">12666 7259 23310,'4'3'1708,"0"0"-1282,-4-3-454,-20 66-236,12-25 31,-3 1 1,0 2-6982,4 12 6151,3-14 0,0-8 0,1-13 1</inkml:trace>
  <inkml:trace contextRef="#ctx0" brushRef="#br1" timeOffset="356114">13419 7037 15205,'8'-4'4800,"-2"1"-3887,-6 3 1126,0 0-1983,4-9-73,-3 7 62,3-6 173,-11 20-61,-2-1-95,-5 6 39,-5 2-73,8-9-17,-1 1 179,9-8 1322,2-2-1473,1-6 80,0 1-52,0-2-11,0 1-11,0 4 27,0 0 203,0-4-230,1-6-17,0-3 50,7-25-44,4 4-23,3-9 28,17-6-5,-4 20-12,6-3 0,9 15-50,-1 20 6,-13 8 0,0 6 13,-4 3 1,-3 5-186,-1 9 0,-6 4 174,-7 0 0,-6 2-471,-8 5 1,-8 0 364,-8 6 0,-7-1 25,2-13 1,-3 0-1,-2 0-727,-4 3 0,-3-1 0,1-1 792,7-7 1,0-1 0,-2 0 1,-9 7 1,-1 1-1,4-5-94,8-8 1,2-3 255,-8 8 1,4-7 358,12-19-403,15-10 146,17-35-141,10 2-61,6-11-14,1 21 0,2 4 637,4 1-648,6 4 0,3 3-25,10 8 931,-13 4 1,2 2-949,-6 6 0,0 1-180,2 1 1,0 2-415,-1 2 0,0 1-1213,0 2 1,-1-1-4210,19 8 6055,-4 2 0,-39-16 0,-3-1 0</inkml:trace>
  <inkml:trace contextRef="#ctx0" brushRef="#br1" timeOffset="356281">14349 7363 23019,'1'-5'2800,"0"2"-2469,-1 3-382,-1 8-1053,-1 29-486,1-6 739,1 5 1,0-1 0,1-13 0,0 11-1</inkml:trace>
  <inkml:trace contextRef="#ctx0" brushRef="#br1" timeOffset="356970">15152 7042 28183,'15'-60'463,"0"0"0,-2 7 0,-3 10-665,-5 17 223,-3 14-427,-2 8 151,-4 26 98,-1 7 66,-6 29-424,0-9 468,1-6 1,0 1-471,-5 18 406,7-20 1,1 1-57,1 15 97,13-13 27,9-14-112,10-15 40,9-14 18,8-14 159,7-13-10,-24 7 1,0-1-253,2-2 0,-1-1 229,-1-1 1,-1 1 78,20-15 57,-10 9 270,-13 13-407,-12 8-50,-6 7 10,-4 8 24,0 10-24,0 15-72,-3 16-509,-2 13-331,1-27 1,0 2 923,1 5 0,-1-1 0,0 5 0,3-4 0</inkml:trace>
  <inkml:trace contextRef="#ctx0" brushRef="#br1" timeOffset="357638">16050 6619 19204,'-5'-5'5388,"2"1"-4502,3 4-2,0 0-884,-30-43 12,29 39 44,-9-22-12,50 64-8,4 2 1,3 3-788,-12-10 1,1 1 746,4 4 0,4 4 1,-4-2-745,5 5 0,-3 0 716,-9-7 0,1 1 1,-3 1-147,-4-1 1,-3 1 0,-5 0-1294,-1 22 1,-9 0 988,-11-6 0,-4-5 1,0 2-1,-2-34 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4925C-B1A5-7D88-5077-2BFF44FB5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4CFFFA-53FC-9256-19E7-7F9F512174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A86FE-582A-821F-CA76-579D1BFB8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04267-435E-F210-35E9-F9CF27A16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64AA0-AAD1-9A80-031F-67546FC5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791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A51EB-4CED-EE14-984D-422FDDABE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F355B2-D79C-7383-DA5B-86C7789F4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7D4B7-919F-9EBC-E6A1-34953661B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9E10F-8C98-E4F5-619D-8B11B967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057F8-6F76-9B0C-BF70-4B1E97D12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249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2AF314-BA37-C872-7961-93306C1EE9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E754A2-5F49-F6B8-F72A-9BCF06541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D2DCD-F386-6336-4CDF-1965EEEE5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1811B-06CB-780F-DEE8-B9964CDB9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145144-3348-FECB-8A43-3AEFF692B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306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89B57-AFB8-ED29-FD23-5097FE108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DF7DE-A677-5C62-5688-09149ABFC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67265-A57D-2FB7-B6C2-9CD86CE99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F4A8E-E2DD-27F5-CC53-4356D223B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9BABF-33A3-6C56-E71D-88A383A44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36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4E6DE-EEC0-0737-1383-D3558B380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8A55C-DE19-D200-FEF3-46A2DD25F0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8021C-1351-6505-DD57-DA7A3E7D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8D3E27-A3C8-93E3-7D6B-564F88FE3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52034-56F9-C016-2126-9C29D13B1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56F7B-52E1-F0D5-8219-CC2328A34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6092E-C123-753C-7A51-A0834FC1EB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D88EC6-E44E-3FF7-FF79-6ACF0CF2B7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9DB35A-8D5C-EA39-4122-45A65E8C9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183145-99A8-D731-B584-06A7EB3C3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4289A6-A001-054A-11D1-192404F44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73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F8E37-E91A-96B6-8F5E-C8057E4B8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7922AB-7983-AC74-2EED-549B5CE5B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B8EF1-3994-2E31-3538-A715714EE6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E57FAC-84CD-CCFF-A8A5-0D96355FED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697B64-37AA-2221-1417-FD8EEE66C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12C4CB-F3BB-CEC2-CBE5-3F8CF9FD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36692F-FE7F-B61E-CE04-2B53A67E3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79ACCA-4660-71AA-9AFE-39A947A6B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23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3CB9C-E8A4-9BC5-45BE-31C93C5A5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E7F8EA-1208-8826-D29E-F28B8E75A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88F25A-1E32-BC84-548C-4AEFF39F6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B473A4-AAC3-9C89-9BC1-8F63507EB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643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551E13-ABD3-3BF8-CAEA-9D7A1A83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3B3767-EF49-C25F-8F33-5444DD06D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13AE64-D896-42C4-F96B-481E8115E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72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BACB7-8984-D138-54A3-27EAC5232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9A1B8-76AF-F342-C926-AECB208F9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51C9CF-10CC-C661-5FD0-527972186E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080AD0-FAF8-BFAE-622F-CB5D94D0C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0BB362-229F-9603-C191-A76DE31AF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F7B99-E8DB-4ACB-297F-DDD20F83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27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5073F-93F3-1637-A026-2E3ED2A83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EEF1C9-9012-68FF-F644-E893DC442A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17D288-D3A1-DD07-1B20-A8EFAB995A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809E9-4BBE-55FD-C65E-EFE6245DF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EC1A20-C35F-9E79-7249-9EB062B4D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B7A4F3-F29D-8B81-63F5-D697ACCEE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128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99A96C-558D-6325-77F7-3DE88053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9DABB-BB31-B41D-2DC6-C70291F9E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7F087-C5D3-4FC9-176D-F686694CB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144A01-80DE-9A47-9F26-6F441130935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9307D-BC72-4F77-94A6-C4C17C7F41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0E774-A266-50F9-2656-DDD1E5ED8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4B0CAD-9DC5-6943-951D-ED86D293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0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A2EDB6A-5405-BC82-AD64-BC4231466A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027390E-B758-813A-9846-35F1C2D34750}"/>
                  </a:ext>
                </a:extLst>
              </p14:cNvPr>
              <p14:cNvContentPartPr/>
              <p14:nvPr/>
            </p14:nvContentPartPr>
            <p14:xfrm>
              <a:off x="2691720" y="1951200"/>
              <a:ext cx="2868120" cy="11545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027390E-B758-813A-9846-35F1C2D3475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82360" y="1941840"/>
                <a:ext cx="2886840" cy="117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6013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E4017F-F58C-79F3-41D3-815192D5E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BB0A819-4D24-C3BA-EF61-FEBF21E8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7EB479C-BFFA-2532-7F14-A96A3DF2E4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59CB977-197A-4D6E-AF25-0009070EB004}"/>
                  </a:ext>
                </a:extLst>
              </p14:cNvPr>
              <p14:cNvContentPartPr/>
              <p14:nvPr/>
            </p14:nvContentPartPr>
            <p14:xfrm>
              <a:off x="407520" y="205560"/>
              <a:ext cx="11775240" cy="58078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59CB977-197A-4D6E-AF25-0009070EB00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8160" y="196200"/>
                <a:ext cx="11793960" cy="582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6165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F964F2-6056-417F-DEC5-4AD467035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FF5E548-F2F4-F92E-C273-30DD4E8CD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8EECBD-288E-8F5D-1DAB-F615260E3F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5CFFB65-8F9B-141A-E6F8-84A6CEB76B2F}"/>
                  </a:ext>
                </a:extLst>
              </p14:cNvPr>
              <p14:cNvContentPartPr/>
              <p14:nvPr/>
            </p14:nvContentPartPr>
            <p14:xfrm>
              <a:off x="1301760" y="43560"/>
              <a:ext cx="7572240" cy="6610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5CFFB65-8F9B-141A-E6F8-84A6CEB76B2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92400" y="34200"/>
                <a:ext cx="7590960" cy="662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8581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8DAC07-D044-025B-3E28-BE883A389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DF4A295-5757-521C-1DD6-56D8CF9D9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BBEBFB-0B72-CDA6-9178-42D68F1A9E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B9C8984-072D-883D-32C2-0AD7E847E664}"/>
                  </a:ext>
                </a:extLst>
              </p14:cNvPr>
              <p14:cNvContentPartPr/>
              <p14:nvPr/>
            </p14:nvContentPartPr>
            <p14:xfrm>
              <a:off x="725040" y="365040"/>
              <a:ext cx="7600320" cy="3415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B9C8984-072D-883D-32C2-0AD7E847E66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5680" y="355680"/>
                <a:ext cx="7619040" cy="343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7100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229CE4A-BD9A-8DAD-F4BC-1D8C71FB72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9134106-BCFE-BD38-32F0-22F0C8A08505}"/>
                  </a:ext>
                </a:extLst>
              </p14:cNvPr>
              <p14:cNvContentPartPr/>
              <p14:nvPr/>
            </p14:nvContentPartPr>
            <p14:xfrm>
              <a:off x="135720" y="254520"/>
              <a:ext cx="12052080" cy="6603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9134106-BCFE-BD38-32F0-22F0C8A0850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6360" y="245160"/>
                <a:ext cx="12070800" cy="662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680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BE81D6-8526-81AF-E711-D518B6329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67ADA63-73DD-B37B-EC5F-B1EB687BC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690A5E-83F8-B99F-E11A-E8BBBE7896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36DA62D-1351-6928-2D2D-F577F151B606}"/>
                  </a:ext>
                </a:extLst>
              </p14:cNvPr>
              <p14:cNvContentPartPr/>
              <p14:nvPr/>
            </p14:nvContentPartPr>
            <p14:xfrm>
              <a:off x="935640" y="164880"/>
              <a:ext cx="8209800" cy="52005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36DA62D-1351-6928-2D2D-F577F151B60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6280" y="155520"/>
                <a:ext cx="8228520" cy="521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5117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70A4E7-32A3-0A61-4A68-063C40EFC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B03F8A-2931-5D67-A482-9A43D9671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EE6198-1A4D-851F-89DB-6A2DB62969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AE5D2F-AB5B-0DC9-6257-8D595821F098}"/>
                  </a:ext>
                </a:extLst>
              </p14:cNvPr>
              <p14:cNvContentPartPr/>
              <p14:nvPr/>
            </p14:nvContentPartPr>
            <p14:xfrm>
              <a:off x="352080" y="479160"/>
              <a:ext cx="11833200" cy="6049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FAE5D2F-AB5B-0DC9-6257-8D595821F09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2720" y="469800"/>
                <a:ext cx="11851920" cy="606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610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BADC26-647F-6F34-08AD-2476B0068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57F361-7B4A-B216-93E9-E987D1FC1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E8A81D-9E0A-DB0B-C159-8EABCDFBC5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1050F39-3BD0-CDC0-E736-F466230CEBCF}"/>
                  </a:ext>
                </a:extLst>
              </p14:cNvPr>
              <p14:cNvContentPartPr/>
              <p14:nvPr/>
            </p14:nvContentPartPr>
            <p14:xfrm>
              <a:off x="267840" y="280440"/>
              <a:ext cx="11629440" cy="3162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1050F39-3BD0-CDC0-E736-F466230CEBC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8480" y="271080"/>
                <a:ext cx="11648160" cy="318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9970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656F35-9499-3CAF-6E8B-65065FD0D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2A531C9-D77F-B37A-BA45-AD9BA2613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77FD95-156D-F89D-3250-B0BA9DCF8E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91FE14A-D03A-1102-90EA-985DDB4AC9B0}"/>
                  </a:ext>
                </a:extLst>
              </p14:cNvPr>
              <p14:cNvContentPartPr/>
              <p14:nvPr/>
            </p14:nvContentPartPr>
            <p14:xfrm>
              <a:off x="936000" y="538200"/>
              <a:ext cx="7132680" cy="46738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91FE14A-D03A-1102-90EA-985DDB4AC9B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6640" y="528840"/>
                <a:ext cx="7151400" cy="469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398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CFA38D-2275-7F81-E7B5-BA2C82FA1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F406456-3D71-C5BE-353E-E4E4C7329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B19655-13B3-A26C-B270-DB22E9F155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5CFC565-D2D5-DFAD-F142-96351E5486C1}"/>
                  </a:ext>
                </a:extLst>
              </p14:cNvPr>
              <p14:cNvContentPartPr/>
              <p14:nvPr/>
            </p14:nvContentPartPr>
            <p14:xfrm>
              <a:off x="230040" y="244800"/>
              <a:ext cx="9199080" cy="6522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5CFC565-D2D5-DFAD-F142-96351E5486C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0680" y="235440"/>
                <a:ext cx="9217800" cy="654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4442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211806-AE1B-427C-700F-BF09D2E4C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5C443F8-92FD-EDD2-33A0-3B520744CF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4A648E-E00E-34F3-F007-FC972B83F4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5798DBA-6336-B763-4A57-17A6432F483F}"/>
                  </a:ext>
                </a:extLst>
              </p14:cNvPr>
              <p14:cNvContentPartPr/>
              <p14:nvPr/>
            </p14:nvContentPartPr>
            <p14:xfrm>
              <a:off x="1016280" y="309960"/>
              <a:ext cx="6903360" cy="6517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5798DBA-6336-B763-4A57-17A6432F483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06920" y="300600"/>
                <a:ext cx="6922080" cy="653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3324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B074C3-683C-0946-F0E4-BE864075A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FA61058-4952-0E45-7287-295957201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BC97D8-1FAF-0369-6B51-4EFE0F6A27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7492D37-CEA0-345D-4C16-8D667E4E0C13}"/>
                  </a:ext>
                </a:extLst>
              </p14:cNvPr>
              <p14:cNvContentPartPr/>
              <p14:nvPr/>
            </p14:nvContentPartPr>
            <p14:xfrm>
              <a:off x="410400" y="248760"/>
              <a:ext cx="6160680" cy="2701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7492D37-CEA0-345D-4C16-8D667E4E0C1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1040" y="239400"/>
                <a:ext cx="6179400" cy="271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033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0</Words>
  <Application>Microsoft Macintosh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2025-11-09T08:29:10Z</dcterms:created>
  <dcterms:modified xsi:type="dcterms:W3CDTF">2025-11-09T10:09:12Z</dcterms:modified>
</cp:coreProperties>
</file>

<file path=docProps/thumbnail.jpeg>
</file>